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70" r:id="rId4"/>
    <p:sldId id="266" r:id="rId5"/>
    <p:sldId id="267" r:id="rId6"/>
    <p:sldId id="259" r:id="rId7"/>
    <p:sldId id="271" r:id="rId8"/>
    <p:sldId id="258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C0FF5-3299-B045-9F9E-668765CEACAC}" v="12" dt="2023-04-24T08:59:28.045"/>
    <p1510:client id="{F45F0065-3AA2-7D4A-C497-13810AB7996D}" v="23" dt="2023-04-24T09:26:5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is Anderson" userId="e03e677a-6f7b-4029-8258-5f4a2d314bcf" providerId="ADAL" clId="{9C5F7D3B-6966-4EEF-9ACF-43564F9AC0C9}"/>
    <pc:docChg chg="undo custSel addSld delSld modSld sldOrd">
      <pc:chgData name="Ceris Anderson" userId="e03e677a-6f7b-4029-8258-5f4a2d314bcf" providerId="ADAL" clId="{9C5F7D3B-6966-4EEF-9ACF-43564F9AC0C9}" dt="2023-04-18T16:14:05.909" v="242" actId="20577"/>
      <pc:docMkLst>
        <pc:docMk/>
      </pc:docMkLst>
      <pc:sldChg chg="delSp del mod modClrScheme chgLayout">
        <pc:chgData name="Ceris Anderson" userId="e03e677a-6f7b-4029-8258-5f4a2d314bcf" providerId="ADAL" clId="{9C5F7D3B-6966-4EEF-9ACF-43564F9AC0C9}" dt="2023-04-18T15:55:05.393" v="2" actId="47"/>
        <pc:sldMkLst>
          <pc:docMk/>
          <pc:sldMk cId="766802136" sldId="256"/>
        </pc:sldMkLst>
        <pc:spChg chg="del">
          <ac:chgData name="Ceris Anderson" userId="e03e677a-6f7b-4029-8258-5f4a2d314bcf" providerId="ADAL" clId="{9C5F7D3B-6966-4EEF-9ACF-43564F9AC0C9}" dt="2023-04-18T15:54:36.011" v="0" actId="700"/>
          <ac:spMkLst>
            <pc:docMk/>
            <pc:sldMk cId="766802136" sldId="256"/>
            <ac:spMk id="2" creationId="{00000000-0000-0000-0000-000000000000}"/>
          </ac:spMkLst>
        </pc:spChg>
        <pc:spChg chg="del">
          <ac:chgData name="Ceris Anderson" userId="e03e677a-6f7b-4029-8258-5f4a2d314bcf" providerId="ADAL" clId="{9C5F7D3B-6966-4EEF-9ACF-43564F9AC0C9}" dt="2023-04-18T15:54:36.011" v="0" actId="700"/>
          <ac:spMkLst>
            <pc:docMk/>
            <pc:sldMk cId="766802136" sldId="256"/>
            <ac:spMk id="3" creationId="{00000000-0000-0000-0000-000000000000}"/>
          </ac:spMkLst>
        </pc:spChg>
      </pc:sldChg>
      <pc:sldChg chg="add modNotesTx">
        <pc:chgData name="Ceris Anderson" userId="e03e677a-6f7b-4029-8258-5f4a2d314bcf" providerId="ADAL" clId="{9C5F7D3B-6966-4EEF-9ACF-43564F9AC0C9}" dt="2023-04-18T16:07:11.596" v="161" actId="20577"/>
        <pc:sldMkLst>
          <pc:docMk/>
          <pc:sldMk cId="718631435" sldId="257"/>
        </pc:sldMkLst>
      </pc:sldChg>
      <pc:sldChg chg="delSp modSp add mod">
        <pc:chgData name="Ceris Anderson" userId="e03e677a-6f7b-4029-8258-5f4a2d314bcf" providerId="ADAL" clId="{9C5F7D3B-6966-4EEF-9ACF-43564F9AC0C9}" dt="2023-04-18T16:04:06.637" v="100" actId="313"/>
        <pc:sldMkLst>
          <pc:docMk/>
          <pc:sldMk cId="740736959" sldId="258"/>
        </pc:sldMkLst>
        <pc:spChg chg="mod">
          <ac:chgData name="Ceris Anderson" userId="e03e677a-6f7b-4029-8258-5f4a2d314bcf" providerId="ADAL" clId="{9C5F7D3B-6966-4EEF-9ACF-43564F9AC0C9}" dt="2023-04-18T16:04:06.637" v="100" actId="313"/>
          <ac:spMkLst>
            <pc:docMk/>
            <pc:sldMk cId="740736959" sldId="258"/>
            <ac:spMk id="4" creationId="{493ADA21-382A-9DC1-D84C-0536C7D8D864}"/>
          </ac:spMkLst>
        </pc:spChg>
        <pc:picChg chg="del mod">
          <ac:chgData name="Ceris Anderson" userId="e03e677a-6f7b-4029-8258-5f4a2d314bcf" providerId="ADAL" clId="{9C5F7D3B-6966-4EEF-9ACF-43564F9AC0C9}" dt="2023-04-18T16:03:45.052" v="92" actId="478"/>
          <ac:picMkLst>
            <pc:docMk/>
            <pc:sldMk cId="740736959" sldId="258"/>
            <ac:picMk id="2" creationId="{17166E81-865C-2C33-678D-BA5B78EE0705}"/>
          </ac:picMkLst>
        </pc:picChg>
        <pc:picChg chg="mod">
          <ac:chgData name="Ceris Anderson" userId="e03e677a-6f7b-4029-8258-5f4a2d314bcf" providerId="ADAL" clId="{9C5F7D3B-6966-4EEF-9ACF-43564F9AC0C9}" dt="2023-04-18T16:03:53.136" v="95" actId="14100"/>
          <ac:picMkLst>
            <pc:docMk/>
            <pc:sldMk cId="740736959" sldId="258"/>
            <ac:picMk id="3" creationId="{4BD86814-0347-F1FF-96C2-2ED2767839F9}"/>
          </ac:picMkLst>
        </pc:picChg>
      </pc:sldChg>
      <pc:sldChg chg="modSp add mod modNotesTx">
        <pc:chgData name="Ceris Anderson" userId="e03e677a-6f7b-4029-8258-5f4a2d314bcf" providerId="ADAL" clId="{9C5F7D3B-6966-4EEF-9ACF-43564F9AC0C9}" dt="2023-04-18T16:12:53.785" v="198"/>
        <pc:sldMkLst>
          <pc:docMk/>
          <pc:sldMk cId="1471510612" sldId="259"/>
        </pc:sldMkLst>
        <pc:picChg chg="mod">
          <ac:chgData name="Ceris Anderson" userId="e03e677a-6f7b-4029-8258-5f4a2d314bcf" providerId="ADAL" clId="{9C5F7D3B-6966-4EEF-9ACF-43564F9AC0C9}" dt="2023-04-18T15:55:39.858" v="26" actId="1076"/>
          <ac:picMkLst>
            <pc:docMk/>
            <pc:sldMk cId="1471510612" sldId="259"/>
            <ac:picMk id="2" creationId="{B8B04D2D-F4E3-D4D9-88CB-618A554C16EF}"/>
          </ac:picMkLst>
        </pc:picChg>
        <pc:picChg chg="mod">
          <ac:chgData name="Ceris Anderson" userId="e03e677a-6f7b-4029-8258-5f4a2d314bcf" providerId="ADAL" clId="{9C5F7D3B-6966-4EEF-9ACF-43564F9AC0C9}" dt="2023-04-18T15:55:43.047" v="27" actId="1076"/>
          <ac:picMkLst>
            <pc:docMk/>
            <pc:sldMk cId="1471510612" sldId="259"/>
            <ac:picMk id="3" creationId="{A455173D-CC46-B72A-2013-D036A14FD9A8}"/>
          </ac:picMkLst>
        </pc:picChg>
      </pc:sldChg>
      <pc:sldChg chg="modSp add mod modNotesTx">
        <pc:chgData name="Ceris Anderson" userId="e03e677a-6f7b-4029-8258-5f4a2d314bcf" providerId="ADAL" clId="{9C5F7D3B-6966-4EEF-9ACF-43564F9AC0C9}" dt="2023-04-18T16:07:17.416" v="162"/>
        <pc:sldMkLst>
          <pc:docMk/>
          <pc:sldMk cId="3355463814" sldId="264"/>
        </pc:sldMkLst>
        <pc:picChg chg="mod">
          <ac:chgData name="Ceris Anderson" userId="e03e677a-6f7b-4029-8258-5f4a2d314bcf" providerId="ADAL" clId="{9C5F7D3B-6966-4EEF-9ACF-43564F9AC0C9}" dt="2023-04-18T15:55:13.502" v="3" actId="1076"/>
          <ac:picMkLst>
            <pc:docMk/>
            <pc:sldMk cId="3355463814" sldId="264"/>
            <ac:picMk id="3" creationId="{DA1FBB74-DDD9-FD73-C9EF-1C22B68B1DBB}"/>
          </ac:picMkLst>
        </pc:picChg>
      </pc:sldChg>
      <pc:sldChg chg="modSp add mod modNotesTx">
        <pc:chgData name="Ceris Anderson" userId="e03e677a-6f7b-4029-8258-5f4a2d314bcf" providerId="ADAL" clId="{9C5F7D3B-6966-4EEF-9ACF-43564F9AC0C9}" dt="2023-04-18T16:13:48.272" v="213" actId="1076"/>
        <pc:sldMkLst>
          <pc:docMk/>
          <pc:sldMk cId="1709178067" sldId="265"/>
        </pc:sldMkLst>
        <pc:spChg chg="mod">
          <ac:chgData name="Ceris Anderson" userId="e03e677a-6f7b-4029-8258-5f4a2d314bcf" providerId="ADAL" clId="{9C5F7D3B-6966-4EEF-9ACF-43564F9AC0C9}" dt="2023-04-18T16:13:48.272" v="213" actId="1076"/>
          <ac:spMkLst>
            <pc:docMk/>
            <pc:sldMk cId="1709178067" sldId="265"/>
            <ac:spMk id="5" creationId="{BF748D9C-0EB1-DDB3-410A-766AE4F18623}"/>
          </ac:spMkLst>
        </pc:spChg>
      </pc:sldChg>
      <pc:sldChg chg="modSp add mod modNotesTx">
        <pc:chgData name="Ceris Anderson" userId="e03e677a-6f7b-4029-8258-5f4a2d314bcf" providerId="ADAL" clId="{9C5F7D3B-6966-4EEF-9ACF-43564F9AC0C9}" dt="2023-04-18T16:07:23.847" v="164"/>
        <pc:sldMkLst>
          <pc:docMk/>
          <pc:sldMk cId="3616474803" sldId="266"/>
        </pc:sldMkLst>
        <pc:spChg chg="mod">
          <ac:chgData name="Ceris Anderson" userId="e03e677a-6f7b-4029-8258-5f4a2d314bcf" providerId="ADAL" clId="{9C5F7D3B-6966-4EEF-9ACF-43564F9AC0C9}" dt="2023-04-18T15:55:26.773" v="25" actId="6549"/>
          <ac:spMkLst>
            <pc:docMk/>
            <pc:sldMk cId="3616474803" sldId="266"/>
            <ac:spMk id="4" creationId="{6C9851EE-4132-E991-6C37-0D6BEF53FDE3}"/>
          </ac:spMkLst>
        </pc:spChg>
      </pc:sldChg>
      <pc:sldChg chg="add modNotesTx">
        <pc:chgData name="Ceris Anderson" userId="e03e677a-6f7b-4029-8258-5f4a2d314bcf" providerId="ADAL" clId="{9C5F7D3B-6966-4EEF-9ACF-43564F9AC0C9}" dt="2023-04-18T16:07:39.056" v="192" actId="20577"/>
        <pc:sldMkLst>
          <pc:docMk/>
          <pc:sldMk cId="2483840409" sldId="267"/>
        </pc:sldMkLst>
      </pc:sldChg>
      <pc:sldChg chg="modSp add mod modNotesTx">
        <pc:chgData name="Ceris Anderson" userId="e03e677a-6f7b-4029-8258-5f4a2d314bcf" providerId="ADAL" clId="{9C5F7D3B-6966-4EEF-9ACF-43564F9AC0C9}" dt="2023-04-18T16:13:52.612" v="214" actId="1076"/>
        <pc:sldMkLst>
          <pc:docMk/>
          <pc:sldMk cId="368387323" sldId="268"/>
        </pc:sldMkLst>
        <pc:spChg chg="mod">
          <ac:chgData name="Ceris Anderson" userId="e03e677a-6f7b-4029-8258-5f4a2d314bcf" providerId="ADAL" clId="{9C5F7D3B-6966-4EEF-9ACF-43564F9AC0C9}" dt="2023-04-18T16:13:52.612" v="214" actId="1076"/>
          <ac:spMkLst>
            <pc:docMk/>
            <pc:sldMk cId="368387323" sldId="268"/>
            <ac:spMk id="5" creationId="{BF748D9C-0EB1-DDB3-410A-766AE4F18623}"/>
          </ac:spMkLst>
        </pc:spChg>
        <pc:picChg chg="mod">
          <ac:chgData name="Ceris Anderson" userId="e03e677a-6f7b-4029-8258-5f4a2d314bcf" providerId="ADAL" clId="{9C5F7D3B-6966-4EEF-9ACF-43564F9AC0C9}" dt="2023-04-18T15:56:55.376" v="61" actId="1076"/>
          <ac:picMkLst>
            <pc:docMk/>
            <pc:sldMk cId="368387323" sldId="268"/>
            <ac:picMk id="4" creationId="{FE084627-1F93-9077-DD9C-11F250567846}"/>
          </ac:picMkLst>
        </pc:picChg>
        <pc:picChg chg="mod">
          <ac:chgData name="Ceris Anderson" userId="e03e677a-6f7b-4029-8258-5f4a2d314bcf" providerId="ADAL" clId="{9C5F7D3B-6966-4EEF-9ACF-43564F9AC0C9}" dt="2023-04-18T15:56:50.335" v="59" actId="1076"/>
          <ac:picMkLst>
            <pc:docMk/>
            <pc:sldMk cId="368387323" sldId="268"/>
            <ac:picMk id="6" creationId="{EEAA2442-EDC0-8D5C-8BB8-FF3C77176C15}"/>
          </ac:picMkLst>
        </pc:picChg>
      </pc:sldChg>
      <pc:sldChg chg="modSp add mod modNotesTx">
        <pc:chgData name="Ceris Anderson" userId="e03e677a-6f7b-4029-8258-5f4a2d314bcf" providerId="ADAL" clId="{9C5F7D3B-6966-4EEF-9ACF-43564F9AC0C9}" dt="2023-04-18T16:14:05.909" v="242" actId="20577"/>
        <pc:sldMkLst>
          <pc:docMk/>
          <pc:sldMk cId="3434194967" sldId="269"/>
        </pc:sldMkLst>
        <pc:spChg chg="mod">
          <ac:chgData name="Ceris Anderson" userId="e03e677a-6f7b-4029-8258-5f4a2d314bcf" providerId="ADAL" clId="{9C5F7D3B-6966-4EEF-9ACF-43564F9AC0C9}" dt="2023-04-18T15:57:13.730" v="67" actId="14100"/>
          <ac:spMkLst>
            <pc:docMk/>
            <pc:sldMk cId="3434194967" sldId="269"/>
            <ac:spMk id="2" creationId="{E0F5B844-63F6-608E-0E44-95D04DB20EE4}"/>
          </ac:spMkLst>
        </pc:spChg>
      </pc:sldChg>
      <pc:sldChg chg="addSp delSp modSp new mod ord modClrScheme chgLayout modNotesTx">
        <pc:chgData name="Ceris Anderson" userId="e03e677a-6f7b-4029-8258-5f4a2d314bcf" providerId="ADAL" clId="{9C5F7D3B-6966-4EEF-9ACF-43564F9AC0C9}" dt="2023-04-18T16:07:20.993" v="163"/>
        <pc:sldMkLst>
          <pc:docMk/>
          <pc:sldMk cId="4169925520" sldId="270"/>
        </pc:sldMkLst>
        <pc:spChg chg="del mod ord">
          <ac:chgData name="Ceris Anderson" userId="e03e677a-6f7b-4029-8258-5f4a2d314bcf" providerId="ADAL" clId="{9C5F7D3B-6966-4EEF-9ACF-43564F9AC0C9}" dt="2023-04-18T16:01:42.254" v="69" actId="700"/>
          <ac:spMkLst>
            <pc:docMk/>
            <pc:sldMk cId="4169925520" sldId="270"/>
            <ac:spMk id="2" creationId="{B77CB85E-30E4-8EE2-FAD6-DE9A6D0CE4D3}"/>
          </ac:spMkLst>
        </pc:spChg>
        <pc:spChg chg="add del mod ord">
          <ac:chgData name="Ceris Anderson" userId="e03e677a-6f7b-4029-8258-5f4a2d314bcf" providerId="ADAL" clId="{9C5F7D3B-6966-4EEF-9ACF-43564F9AC0C9}" dt="2023-04-18T16:01:44.644" v="70" actId="700"/>
          <ac:spMkLst>
            <pc:docMk/>
            <pc:sldMk cId="4169925520" sldId="270"/>
            <ac:spMk id="3" creationId="{2761B97C-FB0A-016E-41F1-CD56878D0030}"/>
          </ac:spMkLst>
        </pc:spChg>
        <pc:spChg chg="add del mod ord">
          <ac:chgData name="Ceris Anderson" userId="e03e677a-6f7b-4029-8258-5f4a2d314bcf" providerId="ADAL" clId="{9C5F7D3B-6966-4EEF-9ACF-43564F9AC0C9}" dt="2023-04-18T16:01:44.644" v="70" actId="700"/>
          <ac:spMkLst>
            <pc:docMk/>
            <pc:sldMk cId="4169925520" sldId="270"/>
            <ac:spMk id="4" creationId="{481596C7-F983-E318-C791-DCECC652AD5A}"/>
          </ac:spMkLst>
        </pc:spChg>
        <pc:picChg chg="add mod modCrop">
          <ac:chgData name="Ceris Anderson" userId="e03e677a-6f7b-4029-8258-5f4a2d314bcf" providerId="ADAL" clId="{9C5F7D3B-6966-4EEF-9ACF-43564F9AC0C9}" dt="2023-04-18T16:02:22.840" v="78" actId="14100"/>
          <ac:picMkLst>
            <pc:docMk/>
            <pc:sldMk cId="4169925520" sldId="270"/>
            <ac:picMk id="6" creationId="{EBF3F8A8-3977-0B3E-2966-08667DA9F75F}"/>
          </ac:picMkLst>
        </pc:picChg>
      </pc:sldChg>
      <pc:sldChg chg="addSp delSp modSp new mod ord modClrScheme chgLayout modNotesTx">
        <pc:chgData name="Ceris Anderson" userId="e03e677a-6f7b-4029-8258-5f4a2d314bcf" providerId="ADAL" clId="{9C5F7D3B-6966-4EEF-9ACF-43564F9AC0C9}" dt="2023-04-18T16:13:22.322" v="212"/>
        <pc:sldMkLst>
          <pc:docMk/>
          <pc:sldMk cId="1436897222" sldId="271"/>
        </pc:sldMkLst>
        <pc:spChg chg="del">
          <ac:chgData name="Ceris Anderson" userId="e03e677a-6f7b-4029-8258-5f4a2d314bcf" providerId="ADAL" clId="{9C5F7D3B-6966-4EEF-9ACF-43564F9AC0C9}" dt="2023-04-18T16:03:14.093" v="82" actId="700"/>
          <ac:spMkLst>
            <pc:docMk/>
            <pc:sldMk cId="1436897222" sldId="271"/>
            <ac:spMk id="2" creationId="{8C085F0F-CBEC-1AD9-AC34-83F88006952E}"/>
          </ac:spMkLst>
        </pc:spChg>
        <pc:spChg chg="add del">
          <ac:chgData name="Ceris Anderson" userId="e03e677a-6f7b-4029-8258-5f4a2d314bcf" providerId="ADAL" clId="{9C5F7D3B-6966-4EEF-9ACF-43564F9AC0C9}" dt="2023-04-18T16:04:17.356" v="104" actId="22"/>
          <ac:spMkLst>
            <pc:docMk/>
            <pc:sldMk cId="1436897222" sldId="271"/>
            <ac:spMk id="6" creationId="{0BCF719A-2E1A-C87E-F6EF-53BB7630C5D1}"/>
          </ac:spMkLst>
        </pc:spChg>
        <pc:spChg chg="add del mod ord">
          <ac:chgData name="Ceris Anderson" userId="e03e677a-6f7b-4029-8258-5f4a2d314bcf" providerId="ADAL" clId="{9C5F7D3B-6966-4EEF-9ACF-43564F9AC0C9}" dt="2023-04-18T16:04:53.124" v="110" actId="478"/>
          <ac:spMkLst>
            <pc:docMk/>
            <pc:sldMk cId="1436897222" sldId="271"/>
            <ac:spMk id="7" creationId="{09608D92-2090-BCD2-8C58-C6E1BCAB62CB}"/>
          </ac:spMkLst>
        </pc:spChg>
        <pc:spChg chg="add del mod">
          <ac:chgData name="Ceris Anderson" userId="e03e677a-6f7b-4029-8258-5f4a2d314bcf" providerId="ADAL" clId="{9C5F7D3B-6966-4EEF-9ACF-43564F9AC0C9}" dt="2023-04-18T16:13:17.495" v="210" actId="20577"/>
          <ac:spMkLst>
            <pc:docMk/>
            <pc:sldMk cId="1436897222" sldId="271"/>
            <ac:spMk id="8" creationId="{DC2C60E4-AC3F-168B-5D42-F43FBD0F6B3E}"/>
          </ac:spMkLst>
        </pc:spChg>
        <pc:picChg chg="add mod modCrop">
          <ac:chgData name="Ceris Anderson" userId="e03e677a-6f7b-4029-8258-5f4a2d314bcf" providerId="ADAL" clId="{9C5F7D3B-6966-4EEF-9ACF-43564F9AC0C9}" dt="2023-04-18T16:04:16.636" v="103" actId="1076"/>
          <ac:picMkLst>
            <pc:docMk/>
            <pc:sldMk cId="1436897222" sldId="271"/>
            <ac:picMk id="4" creationId="{14A264B5-3524-BCA6-B30F-C5AEB265396F}"/>
          </ac:picMkLst>
        </pc:picChg>
      </pc:sldChg>
    </pc:docChg>
  </pc:docChgLst>
  <pc:docChgLst>
    <pc:chgData name="Joe Keohane" userId="S::joe.keohane@streetgames.org::43da9151-d964-4da9-95c2-42894f9ba1ff" providerId="AD" clId="Web-{F45F0065-3AA2-7D4A-C497-13810AB7996D}"/>
    <pc:docChg chg="modSld">
      <pc:chgData name="Joe Keohane" userId="S::joe.keohane@streetgames.org::43da9151-d964-4da9-95c2-42894f9ba1ff" providerId="AD" clId="Web-{F45F0065-3AA2-7D4A-C497-13810AB7996D}" dt="2023-04-24T09:26:53.626" v="19" actId="1076"/>
      <pc:docMkLst>
        <pc:docMk/>
      </pc:docMkLst>
      <pc:sldChg chg="addSp delSp modSp">
        <pc:chgData name="Joe Keohane" userId="S::joe.keohane@streetgames.org::43da9151-d964-4da9-95c2-42894f9ba1ff" providerId="AD" clId="Web-{F45F0065-3AA2-7D4A-C497-13810AB7996D}" dt="2023-04-24T09:26:53.626" v="19" actId="1076"/>
        <pc:sldMkLst>
          <pc:docMk/>
          <pc:sldMk cId="1471510612" sldId="259"/>
        </pc:sldMkLst>
        <pc:picChg chg="add mod">
          <ac:chgData name="Joe Keohane" userId="S::joe.keohane@streetgames.org::43da9151-d964-4da9-95c2-42894f9ba1ff" providerId="AD" clId="Web-{F45F0065-3AA2-7D4A-C497-13810AB7996D}" dt="2023-04-24T09:26:38.703" v="13" actId="1076"/>
          <ac:picMkLst>
            <pc:docMk/>
            <pc:sldMk cId="1471510612" sldId="259"/>
            <ac:picMk id="2" creationId="{B81AF230-A739-2855-14B9-3F0CF791A502}"/>
          </ac:picMkLst>
        </pc:picChg>
        <pc:picChg chg="add del mod">
          <ac:chgData name="Joe Keohane" userId="S::joe.keohane@streetgames.org::43da9151-d964-4da9-95c2-42894f9ba1ff" providerId="AD" clId="Web-{F45F0065-3AA2-7D4A-C497-13810AB7996D}" dt="2023-04-24T09:26:25.828" v="10"/>
          <ac:picMkLst>
            <pc:docMk/>
            <pc:sldMk cId="1471510612" sldId="259"/>
            <ac:picMk id="3" creationId="{CC2E4C0E-B501-2D17-68B6-675E1427D540}"/>
          </ac:picMkLst>
        </pc:picChg>
        <pc:picChg chg="del">
          <ac:chgData name="Joe Keohane" userId="S::joe.keohane@streetgames.org::43da9151-d964-4da9-95c2-42894f9ba1ff" providerId="AD" clId="Web-{F45F0065-3AA2-7D4A-C497-13810AB7996D}" dt="2023-04-24T09:25:50.374" v="0"/>
          <ac:picMkLst>
            <pc:docMk/>
            <pc:sldMk cId="1471510612" sldId="259"/>
            <ac:picMk id="5" creationId="{899C6E20-C6CF-869F-B392-96D96BB013D6}"/>
          </ac:picMkLst>
        </pc:picChg>
        <pc:picChg chg="del">
          <ac:chgData name="Joe Keohane" userId="S::joe.keohane@streetgames.org::43da9151-d964-4da9-95c2-42894f9ba1ff" providerId="AD" clId="Web-{F45F0065-3AA2-7D4A-C497-13810AB7996D}" dt="2023-04-24T09:26:08.609" v="3"/>
          <ac:picMkLst>
            <pc:docMk/>
            <pc:sldMk cId="1471510612" sldId="259"/>
            <ac:picMk id="6" creationId="{33BBF29F-9B7F-B9F7-5DA7-7CA50DDDB081}"/>
          </ac:picMkLst>
        </pc:picChg>
        <pc:picChg chg="add mod">
          <ac:chgData name="Joe Keohane" userId="S::joe.keohane@streetgames.org::43da9151-d964-4da9-95c2-42894f9ba1ff" providerId="AD" clId="Web-{F45F0065-3AA2-7D4A-C497-13810AB7996D}" dt="2023-04-24T09:26:53.626" v="19" actId="1076"/>
          <ac:picMkLst>
            <pc:docMk/>
            <pc:sldMk cId="1471510612" sldId="259"/>
            <ac:picMk id="7" creationId="{B84191F5-A98E-6350-68B7-2D9383814A84}"/>
          </ac:picMkLst>
        </pc:picChg>
      </pc:sldChg>
    </pc:docChg>
  </pc:docChgLst>
  <pc:docChgLst>
    <pc:chgData name="Joe Keohane" userId="43da9151-d964-4da9-95c2-42894f9ba1ff" providerId="ADAL" clId="{D15C0FF5-3299-B045-9F9E-668765CEACAC}"/>
    <pc:docChg chg="custSel modSld">
      <pc:chgData name="Joe Keohane" userId="43da9151-d964-4da9-95c2-42894f9ba1ff" providerId="ADAL" clId="{D15C0FF5-3299-B045-9F9E-668765CEACAC}" dt="2023-04-24T08:59:32.559" v="69" actId="14100"/>
      <pc:docMkLst>
        <pc:docMk/>
      </pc:docMkLst>
      <pc:sldChg chg="addSp delSp modSp mod">
        <pc:chgData name="Joe Keohane" userId="43da9151-d964-4da9-95c2-42894f9ba1ff" providerId="ADAL" clId="{D15C0FF5-3299-B045-9F9E-668765CEACAC}" dt="2023-04-24T08:48:30.337" v="4" actId="1076"/>
        <pc:sldMkLst>
          <pc:docMk/>
          <pc:sldMk cId="718631435" sldId="257"/>
        </pc:sldMkLst>
        <pc:picChg chg="add mod">
          <ac:chgData name="Joe Keohane" userId="43da9151-d964-4da9-95c2-42894f9ba1ff" providerId="ADAL" clId="{D15C0FF5-3299-B045-9F9E-668765CEACAC}" dt="2023-04-24T08:48:30.337" v="4" actId="1076"/>
          <ac:picMkLst>
            <pc:docMk/>
            <pc:sldMk cId="718631435" sldId="257"/>
            <ac:picMk id="3" creationId="{80DA572E-AE08-D71D-861B-761A3CB6D913}"/>
          </ac:picMkLst>
        </pc:picChg>
        <pc:picChg chg="del">
          <ac:chgData name="Joe Keohane" userId="43da9151-d964-4da9-95c2-42894f9ba1ff" providerId="ADAL" clId="{D15C0FF5-3299-B045-9F9E-668765CEACAC}" dt="2023-04-24T08:48:20.011" v="0" actId="478"/>
          <ac:picMkLst>
            <pc:docMk/>
            <pc:sldMk cId="718631435" sldId="257"/>
            <ac:picMk id="4" creationId="{4F549228-D231-EBF7-6F69-E90406452F40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7:42.752" v="57" actId="1076"/>
        <pc:sldMkLst>
          <pc:docMk/>
          <pc:sldMk cId="740736959" sldId="258"/>
        </pc:sldMkLst>
        <pc:picChg chg="add mod">
          <ac:chgData name="Joe Keohane" userId="43da9151-d964-4da9-95c2-42894f9ba1ff" providerId="ADAL" clId="{D15C0FF5-3299-B045-9F9E-668765CEACAC}" dt="2023-04-24T08:57:42.752" v="57" actId="1076"/>
          <ac:picMkLst>
            <pc:docMk/>
            <pc:sldMk cId="740736959" sldId="258"/>
            <ac:picMk id="2" creationId="{EE41E869-2877-B121-1BEE-C9A616F34FAE}"/>
          </ac:picMkLst>
        </pc:picChg>
        <pc:picChg chg="del">
          <ac:chgData name="Joe Keohane" userId="43da9151-d964-4da9-95c2-42894f9ba1ff" providerId="ADAL" clId="{D15C0FF5-3299-B045-9F9E-668765CEACAC}" dt="2023-04-24T08:57:37.018" v="53" actId="478"/>
          <ac:picMkLst>
            <pc:docMk/>
            <pc:sldMk cId="740736959" sldId="258"/>
            <ac:picMk id="3" creationId="{4BD86814-0347-F1FF-96C2-2ED2767839F9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6:32.769" v="47" actId="1037"/>
        <pc:sldMkLst>
          <pc:docMk/>
          <pc:sldMk cId="1471510612" sldId="259"/>
        </pc:sldMkLst>
        <pc:picChg chg="del">
          <ac:chgData name="Joe Keohane" userId="43da9151-d964-4da9-95c2-42894f9ba1ff" providerId="ADAL" clId="{D15C0FF5-3299-B045-9F9E-668765CEACAC}" dt="2023-04-24T08:55:54.734" v="26" actId="478"/>
          <ac:picMkLst>
            <pc:docMk/>
            <pc:sldMk cId="1471510612" sldId="259"/>
            <ac:picMk id="2" creationId="{B8B04D2D-F4E3-D4D9-88CB-618A554C16EF}"/>
          </ac:picMkLst>
        </pc:picChg>
        <pc:picChg chg="del">
          <ac:chgData name="Joe Keohane" userId="43da9151-d964-4da9-95c2-42894f9ba1ff" providerId="ADAL" clId="{D15C0FF5-3299-B045-9F9E-668765CEACAC}" dt="2023-04-24T08:55:55.194" v="27" actId="478"/>
          <ac:picMkLst>
            <pc:docMk/>
            <pc:sldMk cId="1471510612" sldId="259"/>
            <ac:picMk id="3" creationId="{A455173D-CC46-B72A-2013-D036A14FD9A8}"/>
          </ac:picMkLst>
        </pc:picChg>
        <pc:picChg chg="add mod">
          <ac:chgData name="Joe Keohane" userId="43da9151-d964-4da9-95c2-42894f9ba1ff" providerId="ADAL" clId="{D15C0FF5-3299-B045-9F9E-668765CEACAC}" dt="2023-04-24T08:56:28.859" v="33" actId="1076"/>
          <ac:picMkLst>
            <pc:docMk/>
            <pc:sldMk cId="1471510612" sldId="259"/>
            <ac:picMk id="5" creationId="{899C6E20-C6CF-869F-B392-96D96BB013D6}"/>
          </ac:picMkLst>
        </pc:picChg>
        <pc:picChg chg="add mod">
          <ac:chgData name="Joe Keohane" userId="43da9151-d964-4da9-95c2-42894f9ba1ff" providerId="ADAL" clId="{D15C0FF5-3299-B045-9F9E-668765CEACAC}" dt="2023-04-24T08:56:32.769" v="47" actId="1037"/>
          <ac:picMkLst>
            <pc:docMk/>
            <pc:sldMk cId="1471510612" sldId="259"/>
            <ac:picMk id="6" creationId="{33BBF29F-9B7F-B9F7-5DA7-7CA50DDDB081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0:09.563" v="14" actId="1076"/>
        <pc:sldMkLst>
          <pc:docMk/>
          <pc:sldMk cId="3355463814" sldId="264"/>
        </pc:sldMkLst>
        <pc:picChg chg="del">
          <ac:chgData name="Joe Keohane" userId="43da9151-d964-4da9-95c2-42894f9ba1ff" providerId="ADAL" clId="{D15C0FF5-3299-B045-9F9E-668765CEACAC}" dt="2023-04-24T08:49:50.511" v="5" actId="478"/>
          <ac:picMkLst>
            <pc:docMk/>
            <pc:sldMk cId="3355463814" sldId="264"/>
            <ac:picMk id="2" creationId="{B3CB9BD9-7738-0D48-5A76-754D8522208D}"/>
          </ac:picMkLst>
        </pc:picChg>
        <pc:picChg chg="del">
          <ac:chgData name="Joe Keohane" userId="43da9151-d964-4da9-95c2-42894f9ba1ff" providerId="ADAL" clId="{D15C0FF5-3299-B045-9F9E-668765CEACAC}" dt="2023-04-24T08:49:51.094" v="6" actId="478"/>
          <ac:picMkLst>
            <pc:docMk/>
            <pc:sldMk cId="3355463814" sldId="264"/>
            <ac:picMk id="3" creationId="{DA1FBB74-DDD9-FD73-C9EF-1C22B68B1DBB}"/>
          </ac:picMkLst>
        </pc:picChg>
        <pc:picChg chg="add mod">
          <ac:chgData name="Joe Keohane" userId="43da9151-d964-4da9-95c2-42894f9ba1ff" providerId="ADAL" clId="{D15C0FF5-3299-B045-9F9E-668765CEACAC}" dt="2023-04-24T08:50:09.563" v="14" actId="1076"/>
          <ac:picMkLst>
            <pc:docMk/>
            <pc:sldMk cId="3355463814" sldId="264"/>
            <ac:picMk id="4" creationId="{5598CDE5-0CA5-7675-9AD0-0D5D536EFBE3}"/>
          </ac:picMkLst>
        </pc:picChg>
        <pc:picChg chg="del">
          <ac:chgData name="Joe Keohane" userId="43da9151-d964-4da9-95c2-42894f9ba1ff" providerId="ADAL" clId="{D15C0FF5-3299-B045-9F9E-668765CEACAC}" dt="2023-04-24T08:49:52.117" v="7" actId="478"/>
          <ac:picMkLst>
            <pc:docMk/>
            <pc:sldMk cId="3355463814" sldId="264"/>
            <ac:picMk id="5" creationId="{802FEE7F-5CB7-6ACD-D083-7E1F53B302CC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8:21.598" v="62" actId="1076"/>
        <pc:sldMkLst>
          <pc:docMk/>
          <pc:sldMk cId="1709178067" sldId="265"/>
        </pc:sldMkLst>
        <pc:picChg chg="add mod">
          <ac:chgData name="Joe Keohane" userId="43da9151-d964-4da9-95c2-42894f9ba1ff" providerId="ADAL" clId="{D15C0FF5-3299-B045-9F9E-668765CEACAC}" dt="2023-04-24T08:58:21.598" v="62" actId="1076"/>
          <ac:picMkLst>
            <pc:docMk/>
            <pc:sldMk cId="1709178067" sldId="265"/>
            <ac:picMk id="3" creationId="{78A95CAC-7693-2437-EC6A-A9DC899EFD21}"/>
          </ac:picMkLst>
        </pc:picChg>
        <pc:picChg chg="del">
          <ac:chgData name="Joe Keohane" userId="43da9151-d964-4da9-95c2-42894f9ba1ff" providerId="ADAL" clId="{D15C0FF5-3299-B045-9F9E-668765CEACAC}" dt="2023-04-24T08:58:14.639" v="58" actId="478"/>
          <ac:picMkLst>
            <pc:docMk/>
            <pc:sldMk cId="1709178067" sldId="265"/>
            <ac:picMk id="7" creationId="{ECC9DE47-1820-0EF2-2D98-7C36C1316B0D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5:18.549" v="25" actId="14100"/>
        <pc:sldMkLst>
          <pc:docMk/>
          <pc:sldMk cId="3616474803" sldId="266"/>
        </pc:sldMkLst>
        <pc:picChg chg="add del mod">
          <ac:chgData name="Joe Keohane" userId="43da9151-d964-4da9-95c2-42894f9ba1ff" providerId="ADAL" clId="{D15C0FF5-3299-B045-9F9E-668765CEACAC}" dt="2023-04-24T08:55:07.145" v="22" actId="478"/>
          <ac:picMkLst>
            <pc:docMk/>
            <pc:sldMk cId="3616474803" sldId="266"/>
            <ac:picMk id="2" creationId="{1BC126D7-9E13-76F6-2EFE-E473565BD815}"/>
          </ac:picMkLst>
        </pc:picChg>
        <pc:picChg chg="add mod">
          <ac:chgData name="Joe Keohane" userId="43da9151-d964-4da9-95c2-42894f9ba1ff" providerId="ADAL" clId="{D15C0FF5-3299-B045-9F9E-668765CEACAC}" dt="2023-04-24T08:55:18.549" v="25" actId="14100"/>
          <ac:picMkLst>
            <pc:docMk/>
            <pc:sldMk cId="3616474803" sldId="266"/>
            <ac:picMk id="3" creationId="{36B4B4F7-5342-10EC-A4F7-CF24D03C71AB}"/>
          </ac:picMkLst>
        </pc:picChg>
        <pc:picChg chg="del">
          <ac:chgData name="Joe Keohane" userId="43da9151-d964-4da9-95c2-42894f9ba1ff" providerId="ADAL" clId="{D15C0FF5-3299-B045-9F9E-668765CEACAC}" dt="2023-04-24T08:55:02.388" v="20" actId="478"/>
          <ac:picMkLst>
            <pc:docMk/>
            <pc:sldMk cId="3616474803" sldId="266"/>
            <ac:picMk id="5" creationId="{4CAF2EE3-3336-6219-78E5-6435EB237371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9:32.559" v="69" actId="14100"/>
        <pc:sldMkLst>
          <pc:docMk/>
          <pc:sldMk cId="368387323" sldId="268"/>
        </pc:sldMkLst>
        <pc:picChg chg="add mod">
          <ac:chgData name="Joe Keohane" userId="43da9151-d964-4da9-95c2-42894f9ba1ff" providerId="ADAL" clId="{D15C0FF5-3299-B045-9F9E-668765CEACAC}" dt="2023-04-24T08:58:51.127" v="65" actId="1076"/>
          <ac:picMkLst>
            <pc:docMk/>
            <pc:sldMk cId="368387323" sldId="268"/>
            <ac:picMk id="2" creationId="{BF5D2171-AD66-23CE-E9FD-14D4E54D9B67}"/>
          </ac:picMkLst>
        </pc:picChg>
        <pc:picChg chg="add mod">
          <ac:chgData name="Joe Keohane" userId="43da9151-d964-4da9-95c2-42894f9ba1ff" providerId="ADAL" clId="{D15C0FF5-3299-B045-9F9E-668765CEACAC}" dt="2023-04-24T08:59:32.559" v="69" actId="14100"/>
          <ac:picMkLst>
            <pc:docMk/>
            <pc:sldMk cId="368387323" sldId="268"/>
            <ac:picMk id="3" creationId="{400F8907-AB69-4434-FE43-D8559D7317BB}"/>
          </ac:picMkLst>
        </pc:picChg>
        <pc:picChg chg="del">
          <ac:chgData name="Joe Keohane" userId="43da9151-d964-4da9-95c2-42894f9ba1ff" providerId="ADAL" clId="{D15C0FF5-3299-B045-9F9E-668765CEACAC}" dt="2023-04-24T08:59:27.014" v="66" actId="478"/>
          <ac:picMkLst>
            <pc:docMk/>
            <pc:sldMk cId="368387323" sldId="268"/>
            <ac:picMk id="4" creationId="{FE084627-1F93-9077-DD9C-11F250567846}"/>
          </ac:picMkLst>
        </pc:picChg>
        <pc:picChg chg="del">
          <ac:chgData name="Joe Keohane" userId="43da9151-d964-4da9-95c2-42894f9ba1ff" providerId="ADAL" clId="{D15C0FF5-3299-B045-9F9E-668765CEACAC}" dt="2023-04-24T08:58:37.524" v="63" actId="478"/>
          <ac:picMkLst>
            <pc:docMk/>
            <pc:sldMk cId="368387323" sldId="268"/>
            <ac:picMk id="6" creationId="{EEAA2442-EDC0-8D5C-8BB8-FF3C77176C15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0:47.609" v="19" actId="1076"/>
        <pc:sldMkLst>
          <pc:docMk/>
          <pc:sldMk cId="4169925520" sldId="270"/>
        </pc:sldMkLst>
        <pc:picChg chg="add mod">
          <ac:chgData name="Joe Keohane" userId="43da9151-d964-4da9-95c2-42894f9ba1ff" providerId="ADAL" clId="{D15C0FF5-3299-B045-9F9E-668765CEACAC}" dt="2023-04-24T08:50:47.609" v="19" actId="1076"/>
          <ac:picMkLst>
            <pc:docMk/>
            <pc:sldMk cId="4169925520" sldId="270"/>
            <ac:picMk id="2" creationId="{F28DD302-9EB3-600F-6A30-20B3897844CC}"/>
          </ac:picMkLst>
        </pc:picChg>
        <pc:picChg chg="del">
          <ac:chgData name="Joe Keohane" userId="43da9151-d964-4da9-95c2-42894f9ba1ff" providerId="ADAL" clId="{D15C0FF5-3299-B045-9F9E-668765CEACAC}" dt="2023-04-24T08:50:41.281" v="15" actId="478"/>
          <ac:picMkLst>
            <pc:docMk/>
            <pc:sldMk cId="4169925520" sldId="270"/>
            <ac:picMk id="6" creationId="{EBF3F8A8-3977-0B3E-2966-08667DA9F75F}"/>
          </ac:picMkLst>
        </pc:picChg>
      </pc:sldChg>
      <pc:sldChg chg="addSp delSp modSp mod">
        <pc:chgData name="Joe Keohane" userId="43da9151-d964-4da9-95c2-42894f9ba1ff" providerId="ADAL" clId="{D15C0FF5-3299-B045-9F9E-668765CEACAC}" dt="2023-04-24T08:57:21.887" v="52" actId="1076"/>
        <pc:sldMkLst>
          <pc:docMk/>
          <pc:sldMk cId="1436897222" sldId="271"/>
        </pc:sldMkLst>
        <pc:picChg chg="add mod">
          <ac:chgData name="Joe Keohane" userId="43da9151-d964-4da9-95c2-42894f9ba1ff" providerId="ADAL" clId="{D15C0FF5-3299-B045-9F9E-668765CEACAC}" dt="2023-04-24T08:57:21.887" v="52" actId="1076"/>
          <ac:picMkLst>
            <pc:docMk/>
            <pc:sldMk cId="1436897222" sldId="271"/>
            <ac:picMk id="2" creationId="{E4DD0ECB-9128-58FE-E494-40BB4C86CE63}"/>
          </ac:picMkLst>
        </pc:picChg>
        <pc:picChg chg="del">
          <ac:chgData name="Joe Keohane" userId="43da9151-d964-4da9-95c2-42894f9ba1ff" providerId="ADAL" clId="{D15C0FF5-3299-B045-9F9E-668765CEACAC}" dt="2023-04-24T08:57:02.233" v="48" actId="478"/>
          <ac:picMkLst>
            <pc:docMk/>
            <pc:sldMk cId="1436897222" sldId="271"/>
            <ac:picMk id="4" creationId="{14A264B5-3524-BCA6-B30F-C5AEB26539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E5FF-4A0D-4BE4-B048-DFBDD582868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244BD-E80A-4DD5-B3C1-B709996E8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8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1B35D-2676-43E4-B652-F81878403015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6CE41-D790-417D-84EE-4AF03A8E6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 Views/Upshot Monitoring data  - as at 31/03/23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2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31/03/23.  From 3,710 Engagement Level movement recordings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1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From Project Survey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6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0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1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1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Data from Project Survey - N.B. this is </a:t>
            </a:r>
            <a:r>
              <a:rPr lang="en-GB" b="1"/>
              <a:t>NOT</a:t>
            </a:r>
            <a:r>
              <a:rPr lang="en-GB"/>
              <a:t> individual YP monitoring data…So it does NOT mean 88% of the YP engaged were excluded from school or college, but that 88% of organisations had engaged some YP who had been excluded from school &amp; the other vulnerabilities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C7030-5E3D-4976-BC4D-3DF19AC85F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8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31/03/23.  The referral routes of 682 (9%) of young people were not specified.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8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These are the most popular activities…many others were also provided including: </a:t>
            </a:r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rounders, golf, SCUBA diving, dodgeball, climbing, trampolining, horse riding, ice skating, parkour, calisthenics, pool, fishing, walking, gymnastics.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3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C7030-5E3D-4976-BC4D-3DF19AC85F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From Views/Upshot Monitoring data  - as at 31/03/23.  From 20,105 engagement level recordings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6CE41-D790-417D-84EE-4AF03A8E6E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1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8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6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2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2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749B-002A-48F4-8A56-2FB3825EAE24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828C-80AF-4B6B-8D57-E25441CD29A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BC91-972B-8540-7C28-6128BE5D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264574"/>
            <a:ext cx="10515600" cy="657617"/>
          </a:xfrm>
        </p:spPr>
        <p:txBody>
          <a:bodyPr>
            <a:normAutofit fontScale="90000"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Young People Engaged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A572E-AE08-D71D-861B-761A3CB6D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0" y="1649311"/>
            <a:ext cx="10998859" cy="39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48D9C-0EB1-DDB3-410A-766AE4F1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97750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Engagement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D2171-AD66-23CE-E9FD-14D4E54D9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6" y="1038686"/>
            <a:ext cx="7772400" cy="1794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F8907-AB69-4434-FE43-D8559D73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32" y="2870045"/>
            <a:ext cx="7548623" cy="32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8FED5-6A9F-48BF-7055-33EC1705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07" y="2185639"/>
            <a:ext cx="11530362" cy="2330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5B844-63F6-608E-0E44-95D04DB2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170" y="76111"/>
            <a:ext cx="10616829" cy="716369"/>
          </a:xfrm>
        </p:spPr>
        <p:txBody>
          <a:bodyPr>
            <a:normAutofit fontScale="90000"/>
          </a:bodyPr>
          <a:lstStyle/>
          <a:p>
            <a:pPr algn="r"/>
            <a:r>
              <a:rPr lang="en-GB" sz="3800" b="1">
                <a:solidFill>
                  <a:schemeClr val="bg1"/>
                </a:solidFill>
              </a:rPr>
              <a:t>Young People </a:t>
            </a:r>
            <a:br>
              <a:rPr lang="en-GB" sz="3800" b="1">
                <a:solidFill>
                  <a:schemeClr val="bg1"/>
                </a:solidFill>
              </a:rPr>
            </a:br>
            <a:r>
              <a:rPr lang="en-GB" sz="3800" b="1">
                <a:solidFill>
                  <a:schemeClr val="bg1"/>
                </a:solidFill>
              </a:rPr>
              <a:t>Training &amp; 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34341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6DE6F7-D775-074E-65B0-DF0A9A36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74" y="100362"/>
            <a:ext cx="10515600" cy="820320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Demographics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8CDE5-0CA5-7675-9AD0-0D5D536E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6" y="1719719"/>
            <a:ext cx="10898450" cy="36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DD302-9EB3-600F-6A30-20B38978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81" y="1820761"/>
            <a:ext cx="7882038" cy="35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851EE-4132-E991-6C37-0D6BEF53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239" y="0"/>
            <a:ext cx="10515600" cy="981307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Ethnicity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4B4F7-5342-10EC-A4F7-CF24D03C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61" y="1074104"/>
            <a:ext cx="8334737" cy="50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005D9-DC12-D8B6-0798-22DBF5E7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0" y="1451191"/>
            <a:ext cx="11466640" cy="4398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49626-EDE4-52AE-0217-094488E3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971" y="0"/>
            <a:ext cx="10515600" cy="10083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48384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0A355-0F3F-611F-F653-C828FD47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56" y="78059"/>
            <a:ext cx="10515600" cy="91440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Referral Routes</a:t>
            </a:r>
          </a:p>
        </p:txBody>
      </p:sp>
      <p:pic>
        <p:nvPicPr>
          <p:cNvPr id="2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B81AF230-A739-2855-14B9-3F0CF791A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47" y="1313553"/>
            <a:ext cx="9742714" cy="2403412"/>
          </a:xfrm>
          <a:prstGeom prst="rect">
            <a:avLst/>
          </a:prstGeom>
        </p:spPr>
      </p:pic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84191F5-A98E-6350-68B7-2D9383814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85" y="4082389"/>
            <a:ext cx="10363200" cy="16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1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C2C60E4-AC3F-168B-5D42-F43FBD0F6B3E}"/>
              </a:ext>
            </a:extLst>
          </p:cNvPr>
          <p:cNvSpPr txBox="1">
            <a:spLocks/>
          </p:cNvSpPr>
          <p:nvPr/>
        </p:nvSpPr>
        <p:spPr>
          <a:xfrm>
            <a:off x="1552004" y="217372"/>
            <a:ext cx="10515600" cy="657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>
                <a:solidFill>
                  <a:schemeClr val="bg1"/>
                </a:solidFill>
              </a:rPr>
              <a:t>Sports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D0ECB-9128-58FE-E494-40BB4C86C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975" y="1123668"/>
            <a:ext cx="8288050" cy="46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ADA21-382A-9DC1-D84C-0536C7D8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004" y="217372"/>
            <a:ext cx="10515600" cy="657617"/>
          </a:xfrm>
        </p:spPr>
        <p:txBody>
          <a:bodyPr>
            <a:normAutofit fontScale="90000"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‘Plus’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1E869-2877-B121-1BEE-C9A616F3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80" y="1895475"/>
            <a:ext cx="10435682" cy="3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3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48D9C-0EB1-DDB3-410A-766AE4F1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77" y="0"/>
            <a:ext cx="10515600" cy="897750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Engagement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B2996-8519-DDDF-3705-39CE37E9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" y="1295503"/>
            <a:ext cx="6492240" cy="438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95CAC-7693-2437-EC6A-A9DC899EF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844" y="2517284"/>
            <a:ext cx="5263180" cy="19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Young People Engaged</vt:lpstr>
      <vt:lpstr>Demographics</vt:lpstr>
      <vt:lpstr>PowerPoint Presentation</vt:lpstr>
      <vt:lpstr>Ethnicity </vt:lpstr>
      <vt:lpstr>Vulnerabilities</vt:lpstr>
      <vt:lpstr>Referral Routes</vt:lpstr>
      <vt:lpstr>PowerPoint Presentation</vt:lpstr>
      <vt:lpstr>‘Plus’ Activities</vt:lpstr>
      <vt:lpstr>Engagement Levels</vt:lpstr>
      <vt:lpstr>Engagement Levels</vt:lpstr>
      <vt:lpstr>Young People  Training &amp;  Qualifications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Pickles</dc:creator>
  <cp:revision>1</cp:revision>
  <dcterms:created xsi:type="dcterms:W3CDTF">2023-04-03T12:31:37Z</dcterms:created>
  <dcterms:modified xsi:type="dcterms:W3CDTF">2023-04-24T09:27:25Z</dcterms:modified>
</cp:coreProperties>
</file>