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9"/>
  </p:notesMasterIdLst>
  <p:sldIdLst>
    <p:sldId id="256" r:id="rId5"/>
    <p:sldId id="270" r:id="rId6"/>
    <p:sldId id="265" r:id="rId7"/>
    <p:sldId id="259" r:id="rId8"/>
    <p:sldId id="260" r:id="rId9"/>
    <p:sldId id="272" r:id="rId10"/>
    <p:sldId id="264" r:id="rId11"/>
    <p:sldId id="262" r:id="rId12"/>
    <p:sldId id="266" r:id="rId13"/>
    <p:sldId id="273" r:id="rId14"/>
    <p:sldId id="267" r:id="rId15"/>
    <p:sldId id="268" r:id="rId16"/>
    <p:sldId id="274" r:id="rId17"/>
    <p:sldId id="263" r:id="rId18"/>
  </p:sldIdLst>
  <p:sldSz cx="12192000" cy="6858000"/>
  <p:notesSz cx="6858000" cy="9144000"/>
  <p:embeddedFontLst>
    <p:embeddedFont>
      <p:font typeface="Peckham Press" pitchFamily="2" charset="0"/>
      <p:regular r:id="rId20"/>
    </p:embeddedFont>
    <p:embeddedFont>
      <p:font typeface="Poppins" panose="00000500000000000000" pitchFamily="2"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1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6" y="1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Ryan" userId="064e021a-c977-4243-a928-3fd7044b9c42" providerId="ADAL" clId="{A82FB240-1832-4714-A1C6-15AC3F673C1E}"/>
    <pc:docChg chg="modSld">
      <pc:chgData name="Rebecca Ryan" userId="064e021a-c977-4243-a928-3fd7044b9c42" providerId="ADAL" clId="{A82FB240-1832-4714-A1C6-15AC3F673C1E}" dt="2026-08-28T11:50:11.892" v="90" actId="20577"/>
      <pc:docMkLst>
        <pc:docMk/>
      </pc:docMkLst>
      <pc:sldChg chg="modSp mod">
        <pc:chgData name="Rebecca Ryan" userId="064e021a-c977-4243-a928-3fd7044b9c42" providerId="ADAL" clId="{A82FB240-1832-4714-A1C6-15AC3F673C1E}" dt="2026-08-28T11:50:11.892" v="90" actId="20577"/>
        <pc:sldMkLst>
          <pc:docMk/>
          <pc:sldMk cId="4070086496" sldId="263"/>
        </pc:sldMkLst>
        <pc:spChg chg="mod">
          <ac:chgData name="Rebecca Ryan" userId="064e021a-c977-4243-a928-3fd7044b9c42" providerId="ADAL" clId="{A82FB240-1832-4714-A1C6-15AC3F673C1E}" dt="2026-08-28T11:46:45.564" v="26" actId="6549"/>
          <ac:spMkLst>
            <pc:docMk/>
            <pc:sldMk cId="4070086496" sldId="263"/>
            <ac:spMk id="3" creationId="{10AA4DB0-AE3B-4B33-2106-CEC661CCFABA}"/>
          </ac:spMkLst>
        </pc:spChg>
        <pc:spChg chg="mod">
          <ac:chgData name="Rebecca Ryan" userId="064e021a-c977-4243-a928-3fd7044b9c42" providerId="ADAL" clId="{A82FB240-1832-4714-A1C6-15AC3F673C1E}" dt="2026-08-28T11:50:11.892" v="90" actId="20577"/>
          <ac:spMkLst>
            <pc:docMk/>
            <pc:sldMk cId="4070086496" sldId="263"/>
            <ac:spMk id="6" creationId="{9E615EEC-F443-C7F7-ADAF-FE963EB59E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30E80D-5C47-1543-8D57-C18FA8E66DB3}"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A5A31-5756-2948-9135-EAB8CD918AE3}" type="slidenum">
              <a:rPr lang="en-GB" smtClean="0"/>
              <a:t>‹#›</a:t>
            </a:fld>
            <a:endParaRPr lang="en-GB"/>
          </a:p>
        </p:txBody>
      </p:sp>
    </p:spTree>
    <p:extLst>
      <p:ext uri="{BB962C8B-B14F-4D97-AF65-F5344CB8AC3E}">
        <p14:creationId xmlns:p14="http://schemas.microsoft.com/office/powerpoint/2010/main" val="657470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Option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p:nvPr>
        </p:nvSpPr>
        <p:spPr>
          <a:xfrm>
            <a:off x="417830" y="2455736"/>
            <a:ext cx="9152890" cy="2387600"/>
          </a:xfrm>
        </p:spPr>
        <p:txBody>
          <a:bodyPr anchor="b">
            <a:noAutofit/>
          </a:bodyPr>
          <a:lstStyle>
            <a:lvl1pPr algn="l">
              <a:lnSpc>
                <a:spcPct val="90000"/>
              </a:lnSpc>
              <a:defRPr sz="5400">
                <a:solidFill>
                  <a:schemeClr val="tx2"/>
                </a:solidFill>
                <a:latin typeface="Peckham Press"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p:nvPr>
        </p:nvSpPr>
        <p:spPr>
          <a:xfrm>
            <a:off x="417830" y="4852106"/>
            <a:ext cx="9152890" cy="1141343"/>
          </a:xfrm>
        </p:spPr>
        <p:txBody>
          <a:bodyPr>
            <a:normAutofit/>
          </a:bodyPr>
          <a:lstStyle>
            <a:lvl1pPr marL="0" indent="0" algn="l">
              <a:buNone/>
              <a:defRPr sz="32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CCB1DAC-D014-3A3A-E7F5-C84B41545A17}"/>
              </a:ext>
            </a:extLst>
          </p:cNvPr>
          <p:cNvSpPr>
            <a:spLocks noGrp="1"/>
          </p:cNvSpPr>
          <p:nvPr>
            <p:ph type="dt" sz="half" idx="10"/>
          </p:nvPr>
        </p:nvSpPr>
        <p:spPr>
          <a:xfrm>
            <a:off x="417830" y="6130107"/>
            <a:ext cx="2743200" cy="365125"/>
          </a:xfrm>
        </p:spPr>
        <p:txBody>
          <a:bodyPr/>
          <a:lstStyle>
            <a:lvl1pPr>
              <a:defRPr>
                <a:solidFill>
                  <a:schemeClr val="tx2"/>
                </a:solidFill>
                <a:latin typeface="Poppins" pitchFamily="2" charset="77"/>
                <a:cs typeface="Poppins" pitchFamily="2" charset="77"/>
              </a:defRPr>
            </a:lvl1pPr>
          </a:lstStyle>
          <a:p>
            <a:endParaRPr lang="en-GB"/>
          </a:p>
        </p:txBody>
      </p:sp>
      <p:pic>
        <p:nvPicPr>
          <p:cNvPr id="8" name="Graphic 7">
            <a:extLst>
              <a:ext uri="{FF2B5EF4-FFF2-40B4-BE49-F238E27FC236}">
                <a16:creationId xmlns:a16="http://schemas.microsoft.com/office/drawing/2014/main" id="{761DE84C-7432-DF97-5F2E-46362534EB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Tree>
    <p:extLst>
      <p:ext uri="{BB962C8B-B14F-4D97-AF65-F5344CB8AC3E}">
        <p14:creationId xmlns:p14="http://schemas.microsoft.com/office/powerpoint/2010/main" val="35316100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0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asketball Orange">
    <p:bg>
      <p:bgPr>
        <a:solidFill>
          <a:schemeClr val="accent3"/>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1A526E9-2F11-21A0-E452-9F56E8DF990D}"/>
              </a:ext>
            </a:extLst>
          </p:cNvPr>
          <p:cNvSpPr>
            <a:spLocks noGrp="1"/>
          </p:cNvSpPr>
          <p:nvPr>
            <p:ph type="title"/>
          </p:nvPr>
        </p:nvSpPr>
        <p:spPr>
          <a:xfrm>
            <a:off x="417831" y="2279688"/>
            <a:ext cx="6205993" cy="2852737"/>
          </a:xfrm>
        </p:spPr>
        <p:txBody>
          <a:bodyPr anchor="b">
            <a:noAutofit/>
          </a:bodyPr>
          <a:lstStyle>
            <a:lvl1pPr>
              <a:defRPr sz="4800">
                <a:solidFill>
                  <a:schemeClr val="tx2"/>
                </a:solidFill>
              </a:defRPr>
            </a:lvl1pPr>
          </a:lstStyle>
          <a:p>
            <a:r>
              <a:rPr lang="en-GB"/>
              <a:t>Click to edit Master title style</a:t>
            </a:r>
          </a:p>
        </p:txBody>
      </p:sp>
      <p:sp>
        <p:nvSpPr>
          <p:cNvPr id="9" name="Text Placeholder 2">
            <a:extLst>
              <a:ext uri="{FF2B5EF4-FFF2-40B4-BE49-F238E27FC236}">
                <a16:creationId xmlns:a16="http://schemas.microsoft.com/office/drawing/2014/main" id="{46065E41-4DF8-CA37-1D88-A0EBB2A1651F}"/>
              </a:ext>
            </a:extLst>
          </p:cNvPr>
          <p:cNvSpPr>
            <a:spLocks noGrp="1"/>
          </p:cNvSpPr>
          <p:nvPr>
            <p:ph type="body" idx="1"/>
          </p:nvPr>
        </p:nvSpPr>
        <p:spPr>
          <a:xfrm>
            <a:off x="417831" y="5132425"/>
            <a:ext cx="5678169" cy="968376"/>
          </a:xfrm>
        </p:spPr>
        <p:txBody>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pic>
        <p:nvPicPr>
          <p:cNvPr id="10" name="Graphic 9">
            <a:extLst>
              <a:ext uri="{FF2B5EF4-FFF2-40B4-BE49-F238E27FC236}">
                <a16:creationId xmlns:a16="http://schemas.microsoft.com/office/drawing/2014/main" id="{83873A0C-D000-6D09-27BD-549D1C3726D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
        <p:nvSpPr>
          <p:cNvPr id="11" name="Picture Placeholder 6">
            <a:extLst>
              <a:ext uri="{FF2B5EF4-FFF2-40B4-BE49-F238E27FC236}">
                <a16:creationId xmlns:a16="http://schemas.microsoft.com/office/drawing/2014/main" id="{DB7AEB64-986F-DAB4-FD9F-3ECD8D3FD8A0}"/>
              </a:ext>
            </a:extLst>
          </p:cNvPr>
          <p:cNvSpPr>
            <a:spLocks noGrp="1"/>
          </p:cNvSpPr>
          <p:nvPr>
            <p:ph type="pic" sz="quarter" idx="11"/>
          </p:nvPr>
        </p:nvSpPr>
        <p:spPr>
          <a:xfrm rot="21007614">
            <a:off x="5993377" y="-195244"/>
            <a:ext cx="6766223" cy="7503637"/>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 name="connsiteX0" fmla="*/ 0 w 6249877"/>
              <a:gd name="connsiteY0" fmla="*/ 6632213 h 7518447"/>
              <a:gd name="connsiteX1" fmla="*/ 1957174 w 6249877"/>
              <a:gd name="connsiteY1" fmla="*/ 0 h 7518447"/>
              <a:gd name="connsiteX2" fmla="*/ 6249877 w 6249877"/>
              <a:gd name="connsiteY2" fmla="*/ 740683 h 7518447"/>
              <a:gd name="connsiteX3" fmla="*/ 5079152 w 6249877"/>
              <a:gd name="connsiteY3" fmla="*/ 7518447 h 7518447"/>
              <a:gd name="connsiteX4" fmla="*/ 0 w 6249877"/>
              <a:gd name="connsiteY4" fmla="*/ 6632213 h 7518447"/>
              <a:gd name="connsiteX0" fmla="*/ 0 w 6910954"/>
              <a:gd name="connsiteY0" fmla="*/ 6528475 h 7518447"/>
              <a:gd name="connsiteX1" fmla="*/ 2618251 w 6910954"/>
              <a:gd name="connsiteY1" fmla="*/ 0 h 7518447"/>
              <a:gd name="connsiteX2" fmla="*/ 6910954 w 6910954"/>
              <a:gd name="connsiteY2" fmla="*/ 740683 h 7518447"/>
              <a:gd name="connsiteX3" fmla="*/ 5740229 w 6910954"/>
              <a:gd name="connsiteY3" fmla="*/ 7518447 h 7518447"/>
              <a:gd name="connsiteX4" fmla="*/ 0 w 6910954"/>
              <a:gd name="connsiteY4" fmla="*/ 6528475 h 7518447"/>
              <a:gd name="connsiteX0" fmla="*/ 0 w 6910954"/>
              <a:gd name="connsiteY0" fmla="*/ 6513665 h 7503637"/>
              <a:gd name="connsiteX1" fmla="*/ 2638310 w 6910954"/>
              <a:gd name="connsiteY1" fmla="*/ 0 h 7503637"/>
              <a:gd name="connsiteX2" fmla="*/ 6910954 w 6910954"/>
              <a:gd name="connsiteY2" fmla="*/ 725873 h 7503637"/>
              <a:gd name="connsiteX3" fmla="*/ 5740229 w 6910954"/>
              <a:gd name="connsiteY3" fmla="*/ 7503637 h 7503637"/>
              <a:gd name="connsiteX4" fmla="*/ 0 w 6910954"/>
              <a:gd name="connsiteY4" fmla="*/ 6513665 h 7503637"/>
              <a:gd name="connsiteX0" fmla="*/ 0 w 6766223"/>
              <a:gd name="connsiteY0" fmla="*/ 6527536 h 7503637"/>
              <a:gd name="connsiteX1" fmla="*/ 2493579 w 6766223"/>
              <a:gd name="connsiteY1" fmla="*/ 0 h 7503637"/>
              <a:gd name="connsiteX2" fmla="*/ 6766223 w 6766223"/>
              <a:gd name="connsiteY2" fmla="*/ 725873 h 7503637"/>
              <a:gd name="connsiteX3" fmla="*/ 5595498 w 6766223"/>
              <a:gd name="connsiteY3" fmla="*/ 7503637 h 7503637"/>
              <a:gd name="connsiteX4" fmla="*/ 0 w 6766223"/>
              <a:gd name="connsiteY4" fmla="*/ 6527536 h 750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6223" h="7503637">
                <a:moveTo>
                  <a:pt x="0" y="6527536"/>
                </a:moveTo>
                <a:lnTo>
                  <a:pt x="2493579" y="0"/>
                </a:lnTo>
                <a:lnTo>
                  <a:pt x="6766223" y="725873"/>
                </a:lnTo>
                <a:lnTo>
                  <a:pt x="5595498" y="7503637"/>
                </a:lnTo>
                <a:lnTo>
                  <a:pt x="0" y="6527536"/>
                </a:lnTo>
                <a:close/>
              </a:path>
            </a:pathLst>
          </a:custGeom>
        </p:spPr>
        <p:txBody>
          <a:bodyPr/>
          <a:lstStyle/>
          <a:p>
            <a:r>
              <a:rPr lang="en-GB"/>
              <a:t>Click icon to add picture</a:t>
            </a:r>
          </a:p>
        </p:txBody>
      </p:sp>
    </p:spTree>
    <p:extLst>
      <p:ext uri="{BB962C8B-B14F-4D97-AF65-F5344CB8AC3E}">
        <p14:creationId xmlns:p14="http://schemas.microsoft.com/office/powerpoint/2010/main" val="1367736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Belt">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1A526E9-2F11-21A0-E452-9F56E8DF990D}"/>
              </a:ext>
            </a:extLst>
          </p:cNvPr>
          <p:cNvSpPr>
            <a:spLocks noGrp="1"/>
          </p:cNvSpPr>
          <p:nvPr>
            <p:ph type="title"/>
          </p:nvPr>
        </p:nvSpPr>
        <p:spPr>
          <a:xfrm>
            <a:off x="417831" y="2279688"/>
            <a:ext cx="6205993" cy="2852737"/>
          </a:xfrm>
        </p:spPr>
        <p:txBody>
          <a:bodyPr anchor="b">
            <a:noAutofit/>
          </a:bodyPr>
          <a:lstStyle>
            <a:lvl1pPr>
              <a:defRPr sz="4800">
                <a:solidFill>
                  <a:schemeClr val="bg1"/>
                </a:solidFill>
              </a:defRPr>
            </a:lvl1pPr>
          </a:lstStyle>
          <a:p>
            <a:r>
              <a:rPr lang="en-GB"/>
              <a:t>Click to edit Master title style</a:t>
            </a:r>
          </a:p>
        </p:txBody>
      </p:sp>
      <p:sp>
        <p:nvSpPr>
          <p:cNvPr id="9" name="Text Placeholder 2">
            <a:extLst>
              <a:ext uri="{FF2B5EF4-FFF2-40B4-BE49-F238E27FC236}">
                <a16:creationId xmlns:a16="http://schemas.microsoft.com/office/drawing/2014/main" id="{46065E41-4DF8-CA37-1D88-A0EBB2A1651F}"/>
              </a:ext>
            </a:extLst>
          </p:cNvPr>
          <p:cNvSpPr>
            <a:spLocks noGrp="1"/>
          </p:cNvSpPr>
          <p:nvPr>
            <p:ph type="body" idx="1"/>
          </p:nvPr>
        </p:nvSpPr>
        <p:spPr>
          <a:xfrm>
            <a:off x="417831" y="5132425"/>
            <a:ext cx="5678169" cy="968376"/>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11" name="Picture Placeholder 6">
            <a:extLst>
              <a:ext uri="{FF2B5EF4-FFF2-40B4-BE49-F238E27FC236}">
                <a16:creationId xmlns:a16="http://schemas.microsoft.com/office/drawing/2014/main" id="{DB7AEB64-986F-DAB4-FD9F-3ECD8D3FD8A0}"/>
              </a:ext>
            </a:extLst>
          </p:cNvPr>
          <p:cNvSpPr>
            <a:spLocks noGrp="1"/>
          </p:cNvSpPr>
          <p:nvPr>
            <p:ph type="pic" sz="quarter" idx="11"/>
          </p:nvPr>
        </p:nvSpPr>
        <p:spPr>
          <a:xfrm rot="21007614">
            <a:off x="5993377" y="-195244"/>
            <a:ext cx="6766223" cy="7503637"/>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 name="connsiteX0" fmla="*/ 0 w 6249877"/>
              <a:gd name="connsiteY0" fmla="*/ 6632213 h 7518447"/>
              <a:gd name="connsiteX1" fmla="*/ 1957174 w 6249877"/>
              <a:gd name="connsiteY1" fmla="*/ 0 h 7518447"/>
              <a:gd name="connsiteX2" fmla="*/ 6249877 w 6249877"/>
              <a:gd name="connsiteY2" fmla="*/ 740683 h 7518447"/>
              <a:gd name="connsiteX3" fmla="*/ 5079152 w 6249877"/>
              <a:gd name="connsiteY3" fmla="*/ 7518447 h 7518447"/>
              <a:gd name="connsiteX4" fmla="*/ 0 w 6249877"/>
              <a:gd name="connsiteY4" fmla="*/ 6632213 h 7518447"/>
              <a:gd name="connsiteX0" fmla="*/ 0 w 6910954"/>
              <a:gd name="connsiteY0" fmla="*/ 6528475 h 7518447"/>
              <a:gd name="connsiteX1" fmla="*/ 2618251 w 6910954"/>
              <a:gd name="connsiteY1" fmla="*/ 0 h 7518447"/>
              <a:gd name="connsiteX2" fmla="*/ 6910954 w 6910954"/>
              <a:gd name="connsiteY2" fmla="*/ 740683 h 7518447"/>
              <a:gd name="connsiteX3" fmla="*/ 5740229 w 6910954"/>
              <a:gd name="connsiteY3" fmla="*/ 7518447 h 7518447"/>
              <a:gd name="connsiteX4" fmla="*/ 0 w 6910954"/>
              <a:gd name="connsiteY4" fmla="*/ 6528475 h 7518447"/>
              <a:gd name="connsiteX0" fmla="*/ 0 w 6910954"/>
              <a:gd name="connsiteY0" fmla="*/ 6513665 h 7503637"/>
              <a:gd name="connsiteX1" fmla="*/ 2638310 w 6910954"/>
              <a:gd name="connsiteY1" fmla="*/ 0 h 7503637"/>
              <a:gd name="connsiteX2" fmla="*/ 6910954 w 6910954"/>
              <a:gd name="connsiteY2" fmla="*/ 725873 h 7503637"/>
              <a:gd name="connsiteX3" fmla="*/ 5740229 w 6910954"/>
              <a:gd name="connsiteY3" fmla="*/ 7503637 h 7503637"/>
              <a:gd name="connsiteX4" fmla="*/ 0 w 6910954"/>
              <a:gd name="connsiteY4" fmla="*/ 6513665 h 7503637"/>
              <a:gd name="connsiteX0" fmla="*/ 0 w 6766223"/>
              <a:gd name="connsiteY0" fmla="*/ 6527536 h 7503637"/>
              <a:gd name="connsiteX1" fmla="*/ 2493579 w 6766223"/>
              <a:gd name="connsiteY1" fmla="*/ 0 h 7503637"/>
              <a:gd name="connsiteX2" fmla="*/ 6766223 w 6766223"/>
              <a:gd name="connsiteY2" fmla="*/ 725873 h 7503637"/>
              <a:gd name="connsiteX3" fmla="*/ 5595498 w 6766223"/>
              <a:gd name="connsiteY3" fmla="*/ 7503637 h 7503637"/>
              <a:gd name="connsiteX4" fmla="*/ 0 w 6766223"/>
              <a:gd name="connsiteY4" fmla="*/ 6527536 h 750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6223" h="7503637">
                <a:moveTo>
                  <a:pt x="0" y="6527536"/>
                </a:moveTo>
                <a:lnTo>
                  <a:pt x="2493579" y="0"/>
                </a:lnTo>
                <a:lnTo>
                  <a:pt x="6766223" y="725873"/>
                </a:lnTo>
                <a:lnTo>
                  <a:pt x="5595498" y="7503637"/>
                </a:lnTo>
                <a:lnTo>
                  <a:pt x="0" y="6527536"/>
                </a:lnTo>
                <a:close/>
              </a:path>
            </a:pathLst>
          </a:custGeom>
        </p:spPr>
        <p:txBody>
          <a:bodyPr/>
          <a:lstStyle>
            <a:lvl1pPr>
              <a:defRPr>
                <a:solidFill>
                  <a:schemeClr val="bg1"/>
                </a:solidFill>
              </a:defRPr>
            </a:lvl1pPr>
          </a:lstStyle>
          <a:p>
            <a:r>
              <a:rPr lang="en-GB"/>
              <a:t>Click icon to add picture</a:t>
            </a:r>
          </a:p>
        </p:txBody>
      </p:sp>
      <p:pic>
        <p:nvPicPr>
          <p:cNvPr id="2" name="Graphic 1">
            <a:extLst>
              <a:ext uri="{FF2B5EF4-FFF2-40B4-BE49-F238E27FC236}">
                <a16:creationId xmlns:a16="http://schemas.microsoft.com/office/drawing/2014/main" id="{F67A8C45-9D58-F006-9301-F77E04500DE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1" y="362769"/>
            <a:ext cx="1441450" cy="1457646"/>
          </a:xfrm>
          <a:prstGeom prst="rect">
            <a:avLst/>
          </a:prstGeom>
        </p:spPr>
      </p:pic>
    </p:spTree>
    <p:extLst>
      <p:ext uri="{BB962C8B-B14F-4D97-AF65-F5344CB8AC3E}">
        <p14:creationId xmlns:p14="http://schemas.microsoft.com/office/powerpoint/2010/main" val="788921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wiming Blue">
    <p:bg>
      <p:bgPr>
        <a:solidFill>
          <a:schemeClr val="accent4"/>
        </a:solidFill>
        <a:effectLst/>
      </p:bgPr>
    </p:bg>
    <p:spTree>
      <p:nvGrpSpPr>
        <p:cNvPr id="1" name=""/>
        <p:cNvGrpSpPr/>
        <p:nvPr/>
      </p:nvGrpSpPr>
      <p:grpSpPr>
        <a:xfrm>
          <a:off x="0" y="0"/>
          <a:ext cx="0" cy="0"/>
          <a:chOff x="0" y="0"/>
          <a:chExt cx="0" cy="0"/>
        </a:xfrm>
      </p:grpSpPr>
      <p:pic>
        <p:nvPicPr>
          <p:cNvPr id="3" name="Picture 2" descr="A yellow flower on a black background&#10;&#10;AI-generated content may be incorrect.">
            <a:extLst>
              <a:ext uri="{FF2B5EF4-FFF2-40B4-BE49-F238E27FC236}">
                <a16:creationId xmlns:a16="http://schemas.microsoft.com/office/drawing/2014/main" id="{8C4B7C2C-9EF7-45A5-C14D-C9A75DF53AE0}"/>
              </a:ext>
            </a:extLst>
          </p:cNvPr>
          <p:cNvPicPr>
            <a:picLocks noChangeAspect="1"/>
          </p:cNvPicPr>
          <p:nvPr userDrawn="1"/>
        </p:nvPicPr>
        <p:blipFill>
          <a:blip r:embed="rId2">
            <a:extLst>
              <a:ext uri="{28A0092B-C50C-407E-A947-70E740481C1C}">
                <a14:useLocalDpi xmlns:a14="http://schemas.microsoft.com/office/drawing/2010/main" val="0"/>
              </a:ext>
            </a:extLst>
          </a:blip>
          <a:srcRect l="32295" b="31658"/>
          <a:stretch>
            <a:fillRect/>
          </a:stretch>
        </p:blipFill>
        <p:spPr>
          <a:xfrm>
            <a:off x="-1" y="392285"/>
            <a:ext cx="6278137" cy="6465716"/>
          </a:xfrm>
          <a:prstGeom prst="rect">
            <a:avLst/>
          </a:prstGeom>
        </p:spPr>
      </p:pic>
      <p:sp>
        <p:nvSpPr>
          <p:cNvPr id="10" name="Text Placeholder 9">
            <a:extLst>
              <a:ext uri="{FF2B5EF4-FFF2-40B4-BE49-F238E27FC236}">
                <a16:creationId xmlns:a16="http://schemas.microsoft.com/office/drawing/2014/main" id="{044E0FAD-6955-310F-5267-9B99E1B28C11}"/>
              </a:ext>
            </a:extLst>
          </p:cNvPr>
          <p:cNvSpPr>
            <a:spLocks noGrp="1"/>
          </p:cNvSpPr>
          <p:nvPr>
            <p:ph type="body" sz="quarter" idx="10" hasCustomPrompt="1"/>
          </p:nvPr>
        </p:nvSpPr>
        <p:spPr>
          <a:xfrm>
            <a:off x="371475" y="825500"/>
            <a:ext cx="7579345" cy="4496664"/>
          </a:xfrm>
        </p:spPr>
        <p:txBody>
          <a:bodyPr lIns="180000" tIns="180000" rIns="180000" bIns="180000" anchor="b">
            <a:normAutofit/>
          </a:bodyPr>
          <a:lstStyle>
            <a:lvl1pPr marL="0" indent="0">
              <a:lnSpc>
                <a:spcPct val="100000"/>
              </a:lnSpc>
              <a:buNone/>
              <a:defRPr sz="4800">
                <a:solidFill>
                  <a:schemeClr val="tx2"/>
                </a:solidFill>
                <a:latin typeface="Peckham Press" pitchFamily="2" charset="0"/>
              </a:defRPr>
            </a:lvl1pPr>
            <a:lvl2pPr marL="266700" indent="0">
              <a:buNone/>
              <a:defRPr/>
            </a:lvl2pPr>
          </a:lstStyle>
          <a:p>
            <a:pPr lvl="0"/>
            <a:r>
              <a:rPr lang="en-US"/>
              <a:t>Quote</a:t>
            </a:r>
          </a:p>
        </p:txBody>
      </p:sp>
      <p:sp>
        <p:nvSpPr>
          <p:cNvPr id="12" name="Text Placeholder 11">
            <a:extLst>
              <a:ext uri="{FF2B5EF4-FFF2-40B4-BE49-F238E27FC236}">
                <a16:creationId xmlns:a16="http://schemas.microsoft.com/office/drawing/2014/main" id="{CA7C2F68-1924-195F-84B1-2E34F1FDF301}"/>
              </a:ext>
            </a:extLst>
          </p:cNvPr>
          <p:cNvSpPr>
            <a:spLocks noGrp="1"/>
          </p:cNvSpPr>
          <p:nvPr>
            <p:ph type="body" sz="quarter" idx="11" hasCustomPrompt="1"/>
          </p:nvPr>
        </p:nvSpPr>
        <p:spPr>
          <a:xfrm>
            <a:off x="371476" y="5405437"/>
            <a:ext cx="7579344" cy="627063"/>
          </a:xfrm>
        </p:spPr>
        <p:txBody>
          <a:bodyPr>
            <a:normAutofit/>
          </a:bodyPr>
          <a:lstStyle>
            <a:lvl1pPr marL="0" indent="0">
              <a:buNone/>
              <a:defRPr sz="2000" b="0">
                <a:solidFill>
                  <a:schemeClr val="tx2"/>
                </a:solidFill>
              </a:defRPr>
            </a:lvl1pPr>
          </a:lstStyle>
          <a:p>
            <a:pPr lvl="0"/>
            <a:r>
              <a:rPr lang="en-US"/>
              <a:t>Quote attribution</a:t>
            </a:r>
            <a:endParaRPr lang="en-GB"/>
          </a:p>
        </p:txBody>
      </p:sp>
    </p:spTree>
    <p:extLst>
      <p:ext uri="{BB962C8B-B14F-4D97-AF65-F5344CB8AC3E}">
        <p14:creationId xmlns:p14="http://schemas.microsoft.com/office/powerpoint/2010/main" val="655517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Cricket Pink">
    <p:bg>
      <p:bgPr>
        <a:solidFill>
          <a:schemeClr val="accent6"/>
        </a:solidFill>
        <a:effectLst/>
      </p:bgPr>
    </p:bg>
    <p:spTree>
      <p:nvGrpSpPr>
        <p:cNvPr id="1" name=""/>
        <p:cNvGrpSpPr/>
        <p:nvPr/>
      </p:nvGrpSpPr>
      <p:grpSpPr>
        <a:xfrm>
          <a:off x="0" y="0"/>
          <a:ext cx="0" cy="0"/>
          <a:chOff x="0" y="0"/>
          <a:chExt cx="0" cy="0"/>
        </a:xfrm>
      </p:grpSpPr>
      <p:pic>
        <p:nvPicPr>
          <p:cNvPr id="7" name="Picture 6" descr="A yellow star shaped object on a black background&#10;&#10;AI-generated content may be incorrect.">
            <a:extLst>
              <a:ext uri="{FF2B5EF4-FFF2-40B4-BE49-F238E27FC236}">
                <a16:creationId xmlns:a16="http://schemas.microsoft.com/office/drawing/2014/main" id="{8237CC67-D685-F994-A559-ECA3996F032B}"/>
              </a:ext>
            </a:extLst>
          </p:cNvPr>
          <p:cNvPicPr>
            <a:picLocks noChangeAspect="1"/>
          </p:cNvPicPr>
          <p:nvPr userDrawn="1"/>
        </p:nvPicPr>
        <p:blipFill>
          <a:blip r:embed="rId2">
            <a:extLst>
              <a:ext uri="{28A0092B-C50C-407E-A947-70E740481C1C}">
                <a14:useLocalDpi xmlns:a14="http://schemas.microsoft.com/office/drawing/2010/main" val="0"/>
              </a:ext>
            </a:extLst>
          </a:blip>
          <a:srcRect l="44301" b="4874"/>
          <a:stretch>
            <a:fillRect/>
          </a:stretch>
        </p:blipFill>
        <p:spPr>
          <a:xfrm rot="16200000">
            <a:off x="3450266" y="-1883736"/>
            <a:ext cx="6456540" cy="11026932"/>
          </a:xfrm>
          <a:prstGeom prst="rect">
            <a:avLst/>
          </a:prstGeom>
        </p:spPr>
      </p:pic>
      <p:sp>
        <p:nvSpPr>
          <p:cNvPr id="10" name="Text Placeholder 9">
            <a:extLst>
              <a:ext uri="{FF2B5EF4-FFF2-40B4-BE49-F238E27FC236}">
                <a16:creationId xmlns:a16="http://schemas.microsoft.com/office/drawing/2014/main" id="{044E0FAD-6955-310F-5267-9B99E1B28C11}"/>
              </a:ext>
            </a:extLst>
          </p:cNvPr>
          <p:cNvSpPr>
            <a:spLocks noGrp="1"/>
          </p:cNvSpPr>
          <p:nvPr>
            <p:ph type="body" sz="quarter" idx="10" hasCustomPrompt="1"/>
          </p:nvPr>
        </p:nvSpPr>
        <p:spPr>
          <a:xfrm>
            <a:off x="5051502" y="974108"/>
            <a:ext cx="6769024" cy="4489008"/>
          </a:xfrm>
        </p:spPr>
        <p:txBody>
          <a:bodyPr lIns="180000" tIns="180000" rIns="180000" bIns="180000" anchor="b">
            <a:normAutofit/>
          </a:bodyPr>
          <a:lstStyle>
            <a:lvl1pPr marL="0" indent="0">
              <a:lnSpc>
                <a:spcPct val="100000"/>
              </a:lnSpc>
              <a:buNone/>
              <a:defRPr sz="4800">
                <a:solidFill>
                  <a:schemeClr val="tx2"/>
                </a:solidFill>
                <a:latin typeface="Peckham Press" pitchFamily="2" charset="0"/>
              </a:defRPr>
            </a:lvl1pPr>
            <a:lvl2pPr marL="266700" indent="0">
              <a:buNone/>
              <a:defRPr/>
            </a:lvl2pPr>
          </a:lstStyle>
          <a:p>
            <a:pPr lvl="0"/>
            <a:r>
              <a:rPr lang="en-US"/>
              <a:t>Quote</a:t>
            </a:r>
          </a:p>
        </p:txBody>
      </p:sp>
      <p:sp>
        <p:nvSpPr>
          <p:cNvPr id="2" name="Text Placeholder 11">
            <a:extLst>
              <a:ext uri="{FF2B5EF4-FFF2-40B4-BE49-F238E27FC236}">
                <a16:creationId xmlns:a16="http://schemas.microsoft.com/office/drawing/2014/main" id="{FFEFBF72-8A88-25B4-5D09-7A38044FAF94}"/>
              </a:ext>
            </a:extLst>
          </p:cNvPr>
          <p:cNvSpPr>
            <a:spLocks noGrp="1"/>
          </p:cNvSpPr>
          <p:nvPr>
            <p:ph type="body" sz="quarter" idx="11" hasCustomPrompt="1"/>
          </p:nvPr>
        </p:nvSpPr>
        <p:spPr>
          <a:xfrm>
            <a:off x="5051502" y="5570360"/>
            <a:ext cx="6769024" cy="627063"/>
          </a:xfrm>
        </p:spPr>
        <p:txBody>
          <a:bodyPr>
            <a:normAutofit/>
          </a:bodyPr>
          <a:lstStyle>
            <a:lvl1pPr marL="0" indent="0">
              <a:buNone/>
              <a:defRPr sz="2000" b="0">
                <a:solidFill>
                  <a:schemeClr val="tx2"/>
                </a:solidFill>
              </a:defRPr>
            </a:lvl1pPr>
          </a:lstStyle>
          <a:p>
            <a:pPr lvl="0"/>
            <a:r>
              <a:rPr lang="en-US"/>
              <a:t>Quote attribution</a:t>
            </a:r>
            <a:endParaRPr lang="en-GB"/>
          </a:p>
        </p:txBody>
      </p:sp>
      <p:sp>
        <p:nvSpPr>
          <p:cNvPr id="12" name="Picture Placeholder 11">
            <a:extLst>
              <a:ext uri="{FF2B5EF4-FFF2-40B4-BE49-F238E27FC236}">
                <a16:creationId xmlns:a16="http://schemas.microsoft.com/office/drawing/2014/main" id="{3B47DB18-4C0B-1AEA-0DD7-80AEF743F514}"/>
              </a:ext>
            </a:extLst>
          </p:cNvPr>
          <p:cNvSpPr>
            <a:spLocks noGrp="1"/>
          </p:cNvSpPr>
          <p:nvPr>
            <p:ph type="pic" sz="quarter" idx="12"/>
          </p:nvPr>
        </p:nvSpPr>
        <p:spPr>
          <a:xfrm>
            <a:off x="1" y="1"/>
            <a:ext cx="4981256" cy="6858000"/>
          </a:xfrm>
          <a:custGeom>
            <a:avLst/>
            <a:gdLst>
              <a:gd name="connsiteX0" fmla="*/ 0 w 4783138"/>
              <a:gd name="connsiteY0" fmla="*/ 6858000 h 6858000"/>
              <a:gd name="connsiteX1" fmla="*/ 1195785 w 4783138"/>
              <a:gd name="connsiteY1" fmla="*/ 0 h 6858000"/>
              <a:gd name="connsiteX2" fmla="*/ 4783138 w 4783138"/>
              <a:gd name="connsiteY2" fmla="*/ 0 h 6858000"/>
              <a:gd name="connsiteX3" fmla="*/ 3587354 w 4783138"/>
              <a:gd name="connsiteY3" fmla="*/ 6858000 h 6858000"/>
              <a:gd name="connsiteX4" fmla="*/ 0 w 4783138"/>
              <a:gd name="connsiteY4" fmla="*/ 6858000 h 6858000"/>
              <a:gd name="connsiteX0" fmla="*/ 0 w 4783138"/>
              <a:gd name="connsiteY0" fmla="*/ 6858000 h 6858000"/>
              <a:gd name="connsiteX1" fmla="*/ 2604 w 4783138"/>
              <a:gd name="connsiteY1" fmla="*/ 11151 h 6858000"/>
              <a:gd name="connsiteX2" fmla="*/ 4783138 w 4783138"/>
              <a:gd name="connsiteY2" fmla="*/ 0 h 6858000"/>
              <a:gd name="connsiteX3" fmla="*/ 3587354 w 4783138"/>
              <a:gd name="connsiteY3" fmla="*/ 6858000 h 6858000"/>
              <a:gd name="connsiteX4" fmla="*/ 0 w 4783138"/>
              <a:gd name="connsiteY4" fmla="*/ 6858000 h 6858000"/>
              <a:gd name="connsiteX0" fmla="*/ 0 w 5081617"/>
              <a:gd name="connsiteY0" fmla="*/ 6858000 h 6869151"/>
              <a:gd name="connsiteX1" fmla="*/ 2604 w 5081617"/>
              <a:gd name="connsiteY1" fmla="*/ 11151 h 6869151"/>
              <a:gd name="connsiteX2" fmla="*/ 4783138 w 5081617"/>
              <a:gd name="connsiteY2" fmla="*/ 0 h 6869151"/>
              <a:gd name="connsiteX3" fmla="*/ 5081617 w 5081617"/>
              <a:gd name="connsiteY3" fmla="*/ 6869151 h 6869151"/>
              <a:gd name="connsiteX4" fmla="*/ 0 w 5081617"/>
              <a:gd name="connsiteY4" fmla="*/ 6858000 h 6869151"/>
              <a:gd name="connsiteX0" fmla="*/ 0 w 5081617"/>
              <a:gd name="connsiteY0" fmla="*/ 6846849 h 6858000"/>
              <a:gd name="connsiteX1" fmla="*/ 2604 w 5081617"/>
              <a:gd name="connsiteY1" fmla="*/ 0 h 6858000"/>
              <a:gd name="connsiteX2" fmla="*/ 4292485 w 5081617"/>
              <a:gd name="connsiteY2" fmla="*/ 44605 h 6858000"/>
              <a:gd name="connsiteX3" fmla="*/ 5081617 w 5081617"/>
              <a:gd name="connsiteY3" fmla="*/ 6858000 h 6858000"/>
              <a:gd name="connsiteX4" fmla="*/ 0 w 5081617"/>
              <a:gd name="connsiteY4" fmla="*/ 6846849 h 6858000"/>
              <a:gd name="connsiteX0" fmla="*/ 0 w 4936651"/>
              <a:gd name="connsiteY0" fmla="*/ 6846849 h 6869151"/>
              <a:gd name="connsiteX1" fmla="*/ 2604 w 4936651"/>
              <a:gd name="connsiteY1" fmla="*/ 0 h 6869151"/>
              <a:gd name="connsiteX2" fmla="*/ 4292485 w 4936651"/>
              <a:gd name="connsiteY2" fmla="*/ 44605 h 6869151"/>
              <a:gd name="connsiteX3" fmla="*/ 4936651 w 4936651"/>
              <a:gd name="connsiteY3" fmla="*/ 6869151 h 6869151"/>
              <a:gd name="connsiteX4" fmla="*/ 0 w 4936651"/>
              <a:gd name="connsiteY4" fmla="*/ 6846849 h 6869151"/>
              <a:gd name="connsiteX0" fmla="*/ 0 w 4981256"/>
              <a:gd name="connsiteY0" fmla="*/ 6846849 h 6846849"/>
              <a:gd name="connsiteX1" fmla="*/ 2604 w 4981256"/>
              <a:gd name="connsiteY1" fmla="*/ 0 h 6846849"/>
              <a:gd name="connsiteX2" fmla="*/ 4292485 w 4981256"/>
              <a:gd name="connsiteY2" fmla="*/ 44605 h 6846849"/>
              <a:gd name="connsiteX3" fmla="*/ 4981256 w 4981256"/>
              <a:gd name="connsiteY3" fmla="*/ 6846848 h 6846849"/>
              <a:gd name="connsiteX4" fmla="*/ 0 w 4981256"/>
              <a:gd name="connsiteY4" fmla="*/ 6846849 h 6846849"/>
              <a:gd name="connsiteX0" fmla="*/ 0 w 4981256"/>
              <a:gd name="connsiteY0" fmla="*/ 6858000 h 6858000"/>
              <a:gd name="connsiteX1" fmla="*/ 2604 w 4981256"/>
              <a:gd name="connsiteY1" fmla="*/ 11151 h 6858000"/>
              <a:gd name="connsiteX2" fmla="*/ 4180973 w 4981256"/>
              <a:gd name="connsiteY2" fmla="*/ 0 h 6858000"/>
              <a:gd name="connsiteX3" fmla="*/ 4981256 w 4981256"/>
              <a:gd name="connsiteY3" fmla="*/ 6857999 h 6858000"/>
              <a:gd name="connsiteX4" fmla="*/ 0 w 4981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1256" h="6858000">
                <a:moveTo>
                  <a:pt x="0" y="6858000"/>
                </a:moveTo>
                <a:lnTo>
                  <a:pt x="2604" y="11151"/>
                </a:lnTo>
                <a:lnTo>
                  <a:pt x="4180973" y="0"/>
                </a:lnTo>
                <a:lnTo>
                  <a:pt x="4981256" y="6857999"/>
                </a:lnTo>
                <a:lnTo>
                  <a:pt x="0" y="6858000"/>
                </a:lnTo>
                <a:close/>
              </a:path>
            </a:pathLst>
          </a:custGeom>
        </p:spPr>
        <p:txBody>
          <a:bodyPr/>
          <a:lstStyle/>
          <a:p>
            <a:r>
              <a:rPr lang="en-GB"/>
              <a:t>Click icon to add picture</a:t>
            </a:r>
          </a:p>
        </p:txBody>
      </p:sp>
    </p:spTree>
    <p:extLst>
      <p:ext uri="{BB962C8B-B14F-4D97-AF65-F5344CB8AC3E}">
        <p14:creationId xmlns:p14="http://schemas.microsoft.com/office/powerpoint/2010/main" val="3223152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Aquatic Teal">
    <p:bg>
      <p:bgPr>
        <a:solidFill>
          <a:schemeClr val="accent1"/>
        </a:solidFill>
        <a:effectLst/>
      </p:bgPr>
    </p:bg>
    <p:spTree>
      <p:nvGrpSpPr>
        <p:cNvPr id="1" name=""/>
        <p:cNvGrpSpPr/>
        <p:nvPr/>
      </p:nvGrpSpPr>
      <p:grpSpPr>
        <a:xfrm>
          <a:off x="0" y="0"/>
          <a:ext cx="0" cy="0"/>
          <a:chOff x="0" y="0"/>
          <a:chExt cx="0" cy="0"/>
        </a:xfrm>
      </p:grpSpPr>
      <p:pic>
        <p:nvPicPr>
          <p:cNvPr id="7" name="Picture 6" descr="A pink flower on a black background&#10;&#10;AI-generated content may be incorrect.">
            <a:extLst>
              <a:ext uri="{FF2B5EF4-FFF2-40B4-BE49-F238E27FC236}">
                <a16:creationId xmlns:a16="http://schemas.microsoft.com/office/drawing/2014/main" id="{9FA43316-37BF-7B75-5850-EE4FCF98E60A}"/>
              </a:ext>
            </a:extLst>
          </p:cNvPr>
          <p:cNvPicPr>
            <a:picLocks noChangeAspect="1"/>
          </p:cNvPicPr>
          <p:nvPr userDrawn="1"/>
        </p:nvPicPr>
        <p:blipFill>
          <a:blip r:embed="rId2">
            <a:extLst>
              <a:ext uri="{28A0092B-C50C-407E-A947-70E740481C1C}">
                <a14:useLocalDpi xmlns:a14="http://schemas.microsoft.com/office/drawing/2010/main" val="0"/>
              </a:ext>
            </a:extLst>
          </a:blip>
          <a:srcRect t="31594" r="32863"/>
          <a:stretch>
            <a:fillRect/>
          </a:stretch>
        </p:blipFill>
        <p:spPr>
          <a:xfrm rot="10800000">
            <a:off x="0" y="219635"/>
            <a:ext cx="6515100" cy="6638365"/>
          </a:xfrm>
          <a:prstGeom prst="rect">
            <a:avLst/>
          </a:prstGeom>
        </p:spPr>
      </p:pic>
      <p:sp>
        <p:nvSpPr>
          <p:cNvPr id="10" name="Text Placeholder 9">
            <a:extLst>
              <a:ext uri="{FF2B5EF4-FFF2-40B4-BE49-F238E27FC236}">
                <a16:creationId xmlns:a16="http://schemas.microsoft.com/office/drawing/2014/main" id="{044E0FAD-6955-310F-5267-9B99E1B28C11}"/>
              </a:ext>
            </a:extLst>
          </p:cNvPr>
          <p:cNvSpPr>
            <a:spLocks noGrp="1"/>
          </p:cNvSpPr>
          <p:nvPr>
            <p:ph type="body" sz="quarter" idx="10" hasCustomPrompt="1"/>
          </p:nvPr>
        </p:nvSpPr>
        <p:spPr>
          <a:xfrm>
            <a:off x="371475" y="1196976"/>
            <a:ext cx="6143625" cy="4253914"/>
          </a:xfrm>
        </p:spPr>
        <p:txBody>
          <a:bodyPr lIns="180000" tIns="180000" rIns="180000" bIns="180000" anchor="b">
            <a:normAutofit/>
          </a:bodyPr>
          <a:lstStyle>
            <a:lvl1pPr marL="0" indent="0">
              <a:lnSpc>
                <a:spcPct val="100000"/>
              </a:lnSpc>
              <a:buNone/>
              <a:defRPr sz="4800">
                <a:solidFill>
                  <a:schemeClr val="tx2"/>
                </a:solidFill>
                <a:latin typeface="Peckham Press" pitchFamily="2" charset="0"/>
              </a:defRPr>
            </a:lvl1pPr>
            <a:lvl2pPr marL="266700" indent="0">
              <a:buNone/>
              <a:defRPr/>
            </a:lvl2pPr>
          </a:lstStyle>
          <a:p>
            <a:pPr lvl="0"/>
            <a:r>
              <a:rPr lang="en-US"/>
              <a:t>Quote</a:t>
            </a:r>
          </a:p>
        </p:txBody>
      </p:sp>
      <p:sp>
        <p:nvSpPr>
          <p:cNvPr id="2" name="Text Placeholder 11">
            <a:extLst>
              <a:ext uri="{FF2B5EF4-FFF2-40B4-BE49-F238E27FC236}">
                <a16:creationId xmlns:a16="http://schemas.microsoft.com/office/drawing/2014/main" id="{8F07A4C5-D192-A74A-898B-5BF731395AF6}"/>
              </a:ext>
            </a:extLst>
          </p:cNvPr>
          <p:cNvSpPr>
            <a:spLocks noGrp="1"/>
          </p:cNvSpPr>
          <p:nvPr>
            <p:ph type="body" sz="quarter" idx="11" hasCustomPrompt="1"/>
          </p:nvPr>
        </p:nvSpPr>
        <p:spPr>
          <a:xfrm>
            <a:off x="371476" y="5598666"/>
            <a:ext cx="6143624" cy="627063"/>
          </a:xfrm>
        </p:spPr>
        <p:txBody>
          <a:bodyPr>
            <a:normAutofit/>
          </a:bodyPr>
          <a:lstStyle>
            <a:lvl1pPr marL="0" indent="0">
              <a:buNone/>
              <a:defRPr sz="2000" b="0">
                <a:solidFill>
                  <a:schemeClr val="tx2"/>
                </a:solidFill>
              </a:defRPr>
            </a:lvl1pPr>
          </a:lstStyle>
          <a:p>
            <a:pPr lvl="0"/>
            <a:r>
              <a:rPr lang="en-US"/>
              <a:t>Quote attribution</a:t>
            </a:r>
            <a:endParaRPr lang="en-GB"/>
          </a:p>
        </p:txBody>
      </p:sp>
      <p:sp>
        <p:nvSpPr>
          <p:cNvPr id="9" name="Picture Placeholder 6">
            <a:extLst>
              <a:ext uri="{FF2B5EF4-FFF2-40B4-BE49-F238E27FC236}">
                <a16:creationId xmlns:a16="http://schemas.microsoft.com/office/drawing/2014/main" id="{06E6C515-7534-BEEB-01B1-A4227C43EBAB}"/>
              </a:ext>
            </a:extLst>
          </p:cNvPr>
          <p:cNvSpPr>
            <a:spLocks noGrp="1"/>
          </p:cNvSpPr>
          <p:nvPr>
            <p:ph type="pic" sz="quarter" idx="12"/>
          </p:nvPr>
        </p:nvSpPr>
        <p:spPr>
          <a:xfrm rot="21007614">
            <a:off x="6002263" y="-250867"/>
            <a:ext cx="6752531" cy="7558493"/>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 name="connsiteX0" fmla="*/ 0 w 6581720"/>
              <a:gd name="connsiteY0" fmla="*/ 6936269 h 7841585"/>
              <a:gd name="connsiteX1" fmla="*/ 432371 w 6581720"/>
              <a:gd name="connsiteY1" fmla="*/ 0 h 7841585"/>
              <a:gd name="connsiteX2" fmla="*/ 6581720 w 6581720"/>
              <a:gd name="connsiteY2" fmla="*/ 1063821 h 7841585"/>
              <a:gd name="connsiteX3" fmla="*/ 5410995 w 6581720"/>
              <a:gd name="connsiteY3" fmla="*/ 7841585 h 7841585"/>
              <a:gd name="connsiteX4" fmla="*/ 0 w 6581720"/>
              <a:gd name="connsiteY4" fmla="*/ 6936269 h 7841585"/>
              <a:gd name="connsiteX0" fmla="*/ 0 w 6581720"/>
              <a:gd name="connsiteY0" fmla="*/ 6653177 h 7558493"/>
              <a:gd name="connsiteX1" fmla="*/ 2058920 w 6581720"/>
              <a:gd name="connsiteY1" fmla="*/ 0 h 7558493"/>
              <a:gd name="connsiteX2" fmla="*/ 6581720 w 6581720"/>
              <a:gd name="connsiteY2" fmla="*/ 780729 h 7558493"/>
              <a:gd name="connsiteX3" fmla="*/ 5410995 w 6581720"/>
              <a:gd name="connsiteY3" fmla="*/ 7558493 h 7558493"/>
              <a:gd name="connsiteX4" fmla="*/ 0 w 6581720"/>
              <a:gd name="connsiteY4" fmla="*/ 6653177 h 7558493"/>
              <a:gd name="connsiteX0" fmla="*/ 0 w 6752531"/>
              <a:gd name="connsiteY0" fmla="*/ 6597666 h 7558493"/>
              <a:gd name="connsiteX1" fmla="*/ 2229731 w 6752531"/>
              <a:gd name="connsiteY1" fmla="*/ 0 h 7558493"/>
              <a:gd name="connsiteX2" fmla="*/ 6752531 w 6752531"/>
              <a:gd name="connsiteY2" fmla="*/ 780729 h 7558493"/>
              <a:gd name="connsiteX3" fmla="*/ 5581806 w 6752531"/>
              <a:gd name="connsiteY3" fmla="*/ 7558493 h 7558493"/>
              <a:gd name="connsiteX4" fmla="*/ 0 w 6752531"/>
              <a:gd name="connsiteY4" fmla="*/ 6597666 h 7558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2531" h="7558493">
                <a:moveTo>
                  <a:pt x="0" y="6597666"/>
                </a:moveTo>
                <a:lnTo>
                  <a:pt x="2229731" y="0"/>
                </a:lnTo>
                <a:lnTo>
                  <a:pt x="6752531" y="780729"/>
                </a:lnTo>
                <a:lnTo>
                  <a:pt x="5581806" y="7558493"/>
                </a:lnTo>
                <a:lnTo>
                  <a:pt x="0" y="6597666"/>
                </a:lnTo>
                <a:close/>
              </a:path>
            </a:pathLst>
          </a:custGeom>
        </p:spPr>
        <p:txBody>
          <a:bodyPr/>
          <a:lstStyle/>
          <a:p>
            <a:r>
              <a:rPr lang="en-GB"/>
              <a:t>Click icon to add picture</a:t>
            </a:r>
          </a:p>
        </p:txBody>
      </p:sp>
    </p:spTree>
    <p:extLst>
      <p:ext uri="{BB962C8B-B14F-4D97-AF65-F5344CB8AC3E}">
        <p14:creationId xmlns:p14="http://schemas.microsoft.com/office/powerpoint/2010/main" val="21393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Yellow Car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444D3-A341-87BD-489C-23284C884A97}"/>
              </a:ext>
            </a:extLst>
          </p:cNvPr>
          <p:cNvSpPr>
            <a:spLocks noGrp="1"/>
          </p:cNvSpPr>
          <p:nvPr>
            <p:ph type="title" hasCustomPrompt="1"/>
          </p:nvPr>
        </p:nvSpPr>
        <p:spPr>
          <a:xfrm>
            <a:off x="385439" y="1689100"/>
            <a:ext cx="11430740" cy="1238635"/>
          </a:xfrm>
        </p:spPr>
        <p:txBody>
          <a:bodyPr anchor="b">
            <a:noAutofit/>
          </a:bodyPr>
          <a:lstStyle>
            <a:lvl1pPr>
              <a:defRPr sz="4800">
                <a:solidFill>
                  <a:schemeClr val="tx2"/>
                </a:solidFill>
              </a:defRPr>
            </a:lvl1pPr>
          </a:lstStyle>
          <a:p>
            <a:r>
              <a:rPr lang="en-US"/>
              <a:t>Click to edit agenda heading</a:t>
            </a:r>
            <a:endParaRPr lang="en-GB"/>
          </a:p>
        </p:txBody>
      </p:sp>
      <p:sp>
        <p:nvSpPr>
          <p:cNvPr id="3" name="Content Placeholder 2">
            <a:extLst>
              <a:ext uri="{FF2B5EF4-FFF2-40B4-BE49-F238E27FC236}">
                <a16:creationId xmlns:a16="http://schemas.microsoft.com/office/drawing/2014/main" id="{FA04CBD6-502C-F00E-3E83-5BEC523F2D47}"/>
              </a:ext>
            </a:extLst>
          </p:cNvPr>
          <p:cNvSpPr>
            <a:spLocks noGrp="1"/>
          </p:cNvSpPr>
          <p:nvPr>
            <p:ph idx="1" hasCustomPrompt="1"/>
          </p:nvPr>
        </p:nvSpPr>
        <p:spPr>
          <a:xfrm>
            <a:off x="385439" y="3071674"/>
            <a:ext cx="5615867" cy="3391270"/>
          </a:xfrm>
        </p:spPr>
        <p:txBody>
          <a:bodyPr/>
          <a:lstStyle>
            <a:lvl1pPr marL="0" indent="0">
              <a:buNone/>
              <a:defRPr sz="2600">
                <a:solidFill>
                  <a:schemeClr val="tx2"/>
                </a:solidFill>
              </a:defRPr>
            </a:lvl1pPr>
            <a:lvl2pPr marL="266700" indent="0">
              <a:buNone/>
              <a:defRPr>
                <a:solidFill>
                  <a:schemeClr val="tx2"/>
                </a:solidFill>
              </a:defRPr>
            </a:lvl2pPr>
            <a:lvl3pPr marL="541338" indent="0">
              <a:buNone/>
              <a:defRPr>
                <a:solidFill>
                  <a:schemeClr val="tx2"/>
                </a:solidFill>
              </a:defRPr>
            </a:lvl3pPr>
            <a:lvl4pPr marL="808038" indent="0">
              <a:buNone/>
              <a:defRPr>
                <a:solidFill>
                  <a:schemeClr val="tx2"/>
                </a:solidFill>
              </a:defRPr>
            </a:lvl4pPr>
            <a:lvl5pPr marL="1074737" indent="0">
              <a:buNone/>
              <a:defRPr>
                <a:solidFill>
                  <a:schemeClr val="tx2"/>
                </a:solidFill>
              </a:defRPr>
            </a:lvl5pPr>
          </a:lstStyle>
          <a:p>
            <a:pPr lvl="0"/>
            <a:r>
              <a:rPr lang="en-US"/>
              <a:t>Click to edit agenda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F7590B83-8970-2D83-0C5E-F86088A9A722}"/>
              </a:ext>
            </a:extLst>
          </p:cNvPr>
          <p:cNvSpPr>
            <a:spLocks noGrp="1"/>
          </p:cNvSpPr>
          <p:nvPr>
            <p:ph idx="10" hasCustomPrompt="1"/>
          </p:nvPr>
        </p:nvSpPr>
        <p:spPr>
          <a:xfrm>
            <a:off x="6190695" y="3071674"/>
            <a:ext cx="5615865" cy="3391270"/>
          </a:xfrm>
        </p:spPr>
        <p:txBody>
          <a:bodyPr/>
          <a:lstStyle>
            <a:lvl1pPr marL="0" indent="0">
              <a:buNone/>
              <a:defRPr sz="2600">
                <a:solidFill>
                  <a:schemeClr val="tx2"/>
                </a:solidFill>
              </a:defRPr>
            </a:lvl1pPr>
            <a:lvl2pPr marL="266700" indent="0">
              <a:buNone/>
              <a:defRPr>
                <a:solidFill>
                  <a:schemeClr val="tx2"/>
                </a:solidFill>
              </a:defRPr>
            </a:lvl2pPr>
            <a:lvl3pPr marL="541338" indent="0">
              <a:buNone/>
              <a:defRPr>
                <a:solidFill>
                  <a:schemeClr val="tx2"/>
                </a:solidFill>
              </a:defRPr>
            </a:lvl3pPr>
            <a:lvl4pPr marL="808038" indent="0">
              <a:buNone/>
              <a:defRPr>
                <a:solidFill>
                  <a:schemeClr val="tx2"/>
                </a:solidFill>
              </a:defRPr>
            </a:lvl4pPr>
            <a:lvl5pPr marL="1074737" indent="0">
              <a:buNone/>
              <a:defRPr>
                <a:solidFill>
                  <a:schemeClr val="tx2"/>
                </a:solidFill>
              </a:defRPr>
            </a:lvl5pPr>
          </a:lstStyle>
          <a:p>
            <a:pPr lvl="0"/>
            <a:r>
              <a:rPr lang="en-US"/>
              <a:t>Click to edit agenda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Graphic 3">
            <a:extLst>
              <a:ext uri="{FF2B5EF4-FFF2-40B4-BE49-F238E27FC236}">
                <a16:creationId xmlns:a16="http://schemas.microsoft.com/office/drawing/2014/main" id="{9165ACA8-17C4-58D2-C355-0DF6F275BD8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035299" cy="1046932"/>
          </a:xfrm>
          <a:prstGeom prst="rect">
            <a:avLst/>
          </a:prstGeom>
        </p:spPr>
      </p:pic>
    </p:spTree>
    <p:extLst>
      <p:ext uri="{BB962C8B-B14F-4D97-AF65-F5344CB8AC3E}">
        <p14:creationId xmlns:p14="http://schemas.microsoft.com/office/powerpoint/2010/main" val="2597120068"/>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DB017D42-E324-1020-3EAF-E04F419D3522}"/>
              </a:ext>
            </a:extLst>
          </p:cNvPr>
          <p:cNvSpPr>
            <a:spLocks noGrp="1"/>
          </p:cNvSpPr>
          <p:nvPr>
            <p:ph type="dt" sz="half" idx="10"/>
          </p:nvPr>
        </p:nvSpPr>
        <p:spPr>
          <a:xfrm>
            <a:off x="7562850" y="6196458"/>
            <a:ext cx="2847974" cy="365125"/>
          </a:xfrm>
        </p:spPr>
        <p:txBody>
          <a:bodyPr/>
          <a:lstStyle>
            <a:lvl1pPr>
              <a:defRPr>
                <a:solidFill>
                  <a:schemeClr val="tx2"/>
                </a:solidFill>
              </a:defRPr>
            </a:lvl1pPr>
          </a:lstStyle>
          <a:p>
            <a:endParaRPr lang="en-GB"/>
          </a:p>
        </p:txBody>
      </p:sp>
      <p:sp>
        <p:nvSpPr>
          <p:cNvPr id="3" name="Footer Placeholder 3">
            <a:extLst>
              <a:ext uri="{FF2B5EF4-FFF2-40B4-BE49-F238E27FC236}">
                <a16:creationId xmlns:a16="http://schemas.microsoft.com/office/drawing/2014/main" id="{95E344AD-2E13-1037-12D7-B5AE1489AAAA}"/>
              </a:ext>
            </a:extLst>
          </p:cNvPr>
          <p:cNvSpPr>
            <a:spLocks noGrp="1"/>
          </p:cNvSpPr>
          <p:nvPr>
            <p:ph type="ftr" sz="quarter" idx="11"/>
          </p:nvPr>
        </p:nvSpPr>
        <p:spPr>
          <a:xfrm>
            <a:off x="1225176" y="6196458"/>
            <a:ext cx="6242424" cy="365125"/>
          </a:xfrm>
        </p:spPr>
        <p:txBody>
          <a:bodyPr/>
          <a:lstStyle>
            <a:lvl1pPr algn="l">
              <a:defRPr>
                <a:solidFill>
                  <a:schemeClr val="tx2"/>
                </a:solidFill>
              </a:defRPr>
            </a:lvl1pPr>
          </a:lstStyle>
          <a:p>
            <a:endParaRPr lang="en-GB"/>
          </a:p>
        </p:txBody>
      </p:sp>
      <p:sp>
        <p:nvSpPr>
          <p:cNvPr id="4" name="Slide Number Placeholder 4">
            <a:extLst>
              <a:ext uri="{FF2B5EF4-FFF2-40B4-BE49-F238E27FC236}">
                <a16:creationId xmlns:a16="http://schemas.microsoft.com/office/drawing/2014/main" id="{1911B4B6-E2E5-8F80-B79C-424CD51929B8}"/>
              </a:ext>
            </a:extLst>
          </p:cNvPr>
          <p:cNvSpPr>
            <a:spLocks noGrp="1"/>
          </p:cNvSpPr>
          <p:nvPr>
            <p:ph type="sldNum" sz="quarter" idx="12"/>
          </p:nvPr>
        </p:nvSpPr>
        <p:spPr>
          <a:xfrm>
            <a:off x="10497196" y="6196457"/>
            <a:ext cx="1309365" cy="365125"/>
          </a:xfrm>
        </p:spPr>
        <p:txBody>
          <a:bodyPr/>
          <a:lstStyle>
            <a:lvl1pPr>
              <a:defRPr>
                <a:solidFill>
                  <a:schemeClr val="tx2"/>
                </a:solidFill>
              </a:defRPr>
            </a:lvl1pPr>
          </a:lstStyle>
          <a:p>
            <a:fld id="{DCE29462-D582-495B-966A-7379D4E80C1C}" type="slidenum">
              <a:rPr lang="en-GB" smtClean="0"/>
              <a:pPr/>
              <a:t>‹#›</a:t>
            </a:fld>
            <a:endParaRPr lang="en-GB"/>
          </a:p>
        </p:txBody>
      </p:sp>
      <p:pic>
        <p:nvPicPr>
          <p:cNvPr id="5" name="Graphic 4">
            <a:extLst>
              <a:ext uri="{FF2B5EF4-FFF2-40B4-BE49-F238E27FC236}">
                <a16:creationId xmlns:a16="http://schemas.microsoft.com/office/drawing/2014/main" id="{4A42ED2D-1DD5-EB12-8BD9-9E48FA51D9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842028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ru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709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t out statement Green Field">
    <p:bg>
      <p:bgPr>
        <a:solidFill>
          <a:schemeClr val="accent5"/>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CCB549-5471-94DF-C768-AE902ADB533A}"/>
              </a:ext>
            </a:extLst>
          </p:cNvPr>
          <p:cNvSpPr>
            <a:spLocks noGrp="1"/>
          </p:cNvSpPr>
          <p:nvPr>
            <p:ph type="title"/>
          </p:nvPr>
        </p:nvSpPr>
        <p:spPr>
          <a:xfrm>
            <a:off x="379707" y="365125"/>
            <a:ext cx="5611811" cy="1358900"/>
          </a:xfrm>
        </p:spPr>
        <p:txBody>
          <a:bodyPr anchor="b"/>
          <a:lstStyle>
            <a:lvl1pPr>
              <a:lnSpc>
                <a:spcPct val="100000"/>
              </a:lnSpc>
              <a:defRPr sz="2800">
                <a:solidFill>
                  <a:schemeClr val="bg1"/>
                </a:solidFill>
              </a:defRPr>
            </a:lvl1pPr>
          </a:lstStyle>
          <a:p>
            <a:r>
              <a:rPr lang="en-GB"/>
              <a:t>Click to edit Master title style</a:t>
            </a:r>
          </a:p>
        </p:txBody>
      </p:sp>
      <p:sp>
        <p:nvSpPr>
          <p:cNvPr id="9" name="Picture Placeholder 8">
            <a:extLst>
              <a:ext uri="{FF2B5EF4-FFF2-40B4-BE49-F238E27FC236}">
                <a16:creationId xmlns:a16="http://schemas.microsoft.com/office/drawing/2014/main" id="{AC8C2863-4AC2-3707-C5F8-4B4F7A3D3591}"/>
              </a:ext>
            </a:extLst>
          </p:cNvPr>
          <p:cNvSpPr>
            <a:spLocks noGrp="1"/>
          </p:cNvSpPr>
          <p:nvPr>
            <p:ph type="pic" sz="quarter" idx="10"/>
          </p:nvPr>
        </p:nvSpPr>
        <p:spPr>
          <a:xfrm>
            <a:off x="6092714" y="1"/>
            <a:ext cx="6106826" cy="6870718"/>
          </a:xfrm>
          <a:custGeom>
            <a:avLst/>
            <a:gdLst>
              <a:gd name="connsiteX0" fmla="*/ 0 w 6008688"/>
              <a:gd name="connsiteY0" fmla="*/ 6858001 h 6858001"/>
              <a:gd name="connsiteX1" fmla="*/ 1502172 w 6008688"/>
              <a:gd name="connsiteY1" fmla="*/ 0 h 6858001"/>
              <a:gd name="connsiteX2" fmla="*/ 6008688 w 6008688"/>
              <a:gd name="connsiteY2" fmla="*/ 0 h 6858001"/>
              <a:gd name="connsiteX3" fmla="*/ 4506516 w 6008688"/>
              <a:gd name="connsiteY3" fmla="*/ 6858001 h 6858001"/>
              <a:gd name="connsiteX4" fmla="*/ 0 w 6008688"/>
              <a:gd name="connsiteY4" fmla="*/ 6858001 h 6858001"/>
              <a:gd name="connsiteX0" fmla="*/ 0 w 6017816"/>
              <a:gd name="connsiteY0" fmla="*/ 6858001 h 6870701"/>
              <a:gd name="connsiteX1" fmla="*/ 15021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35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8036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105 h 6870805"/>
              <a:gd name="connsiteX1" fmla="*/ 803672 w 6017816"/>
              <a:gd name="connsiteY1" fmla="*/ 104 h 6870805"/>
              <a:gd name="connsiteX2" fmla="*/ 6008688 w 6017816"/>
              <a:gd name="connsiteY2" fmla="*/ 104 h 6870805"/>
              <a:gd name="connsiteX3" fmla="*/ 6017816 w 6017816"/>
              <a:gd name="connsiteY3" fmla="*/ 6870805 h 6870805"/>
              <a:gd name="connsiteX4" fmla="*/ 0 w 6017816"/>
              <a:gd name="connsiteY4" fmla="*/ 6858105 h 6870805"/>
              <a:gd name="connsiteX0" fmla="*/ 124 w 6017940"/>
              <a:gd name="connsiteY0" fmla="*/ 6858071 h 6870771"/>
              <a:gd name="connsiteX1" fmla="*/ 803796 w 6017940"/>
              <a:gd name="connsiteY1" fmla="*/ 70 h 6870771"/>
              <a:gd name="connsiteX2" fmla="*/ 6008812 w 6017940"/>
              <a:gd name="connsiteY2" fmla="*/ 70 h 6870771"/>
              <a:gd name="connsiteX3" fmla="*/ 6017940 w 6017940"/>
              <a:gd name="connsiteY3" fmla="*/ 6870771 h 6870771"/>
              <a:gd name="connsiteX4" fmla="*/ 124 w 6017940"/>
              <a:gd name="connsiteY4" fmla="*/ 6858071 h 6870771"/>
              <a:gd name="connsiteX0" fmla="*/ 135 w 6017951"/>
              <a:gd name="connsiteY0" fmla="*/ 6858001 h 6870701"/>
              <a:gd name="connsiteX1" fmla="*/ 740307 w 6017951"/>
              <a:gd name="connsiteY1" fmla="*/ 25400 h 6870701"/>
              <a:gd name="connsiteX2" fmla="*/ 6008823 w 6017951"/>
              <a:gd name="connsiteY2" fmla="*/ 0 h 6870701"/>
              <a:gd name="connsiteX3" fmla="*/ 6017951 w 6017951"/>
              <a:gd name="connsiteY3" fmla="*/ 6870701 h 6870701"/>
              <a:gd name="connsiteX4" fmla="*/ 135 w 6017951"/>
              <a:gd name="connsiteY4" fmla="*/ 6858001 h 6870701"/>
              <a:gd name="connsiteX0" fmla="*/ 123 w 6017939"/>
              <a:gd name="connsiteY0" fmla="*/ 6858001 h 6870701"/>
              <a:gd name="connsiteX1" fmla="*/ 816495 w 6017939"/>
              <a:gd name="connsiteY1" fmla="*/ 12700 h 6870701"/>
              <a:gd name="connsiteX2" fmla="*/ 6008811 w 6017939"/>
              <a:gd name="connsiteY2" fmla="*/ 0 h 6870701"/>
              <a:gd name="connsiteX3" fmla="*/ 6017939 w 6017939"/>
              <a:gd name="connsiteY3" fmla="*/ 6870701 h 6870701"/>
              <a:gd name="connsiteX4" fmla="*/ 123 w 6017939"/>
              <a:gd name="connsiteY4" fmla="*/ 6858001 h 6870701"/>
              <a:gd name="connsiteX0" fmla="*/ 110 w 6106826"/>
              <a:gd name="connsiteY0" fmla="*/ 6870701 h 6870718"/>
              <a:gd name="connsiteX1" fmla="*/ 905382 w 6106826"/>
              <a:gd name="connsiteY1" fmla="*/ 12700 h 6870718"/>
              <a:gd name="connsiteX2" fmla="*/ 6097698 w 6106826"/>
              <a:gd name="connsiteY2" fmla="*/ 0 h 6870718"/>
              <a:gd name="connsiteX3" fmla="*/ 6106826 w 6106826"/>
              <a:gd name="connsiteY3" fmla="*/ 6870701 h 6870718"/>
              <a:gd name="connsiteX4" fmla="*/ 110 w 6106826"/>
              <a:gd name="connsiteY4" fmla="*/ 6870701 h 68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826" h="6870718">
                <a:moveTo>
                  <a:pt x="110" y="6870701"/>
                </a:moveTo>
                <a:cubicBezTo>
                  <a:pt x="-11399" y="6883401"/>
                  <a:pt x="878791" y="-12700"/>
                  <a:pt x="905382" y="12700"/>
                </a:cubicBezTo>
                <a:lnTo>
                  <a:pt x="6097698" y="0"/>
                </a:lnTo>
                <a:cubicBezTo>
                  <a:pt x="6100741" y="2290234"/>
                  <a:pt x="6103783" y="4580467"/>
                  <a:pt x="6106826" y="6870701"/>
                </a:cubicBezTo>
                <a:lnTo>
                  <a:pt x="110" y="6870701"/>
                </a:lnTo>
                <a:close/>
              </a:path>
            </a:pathLst>
          </a:custGeom>
        </p:spPr>
        <p:txBody>
          <a:bodyPr/>
          <a:lstStyle>
            <a:lvl1pPr>
              <a:defRPr>
                <a:solidFill>
                  <a:schemeClr val="bg1"/>
                </a:solidFill>
              </a:defRPr>
            </a:lvl1pPr>
          </a:lstStyle>
          <a:p>
            <a:r>
              <a:rPr lang="en-GB"/>
              <a:t>Click icon to add picture</a:t>
            </a:r>
          </a:p>
        </p:txBody>
      </p:sp>
      <p:sp>
        <p:nvSpPr>
          <p:cNvPr id="10" name="Content Placeholder 2">
            <a:extLst>
              <a:ext uri="{FF2B5EF4-FFF2-40B4-BE49-F238E27FC236}">
                <a16:creationId xmlns:a16="http://schemas.microsoft.com/office/drawing/2014/main" id="{10686F0B-0C92-4849-F4A1-FBB328B4935A}"/>
              </a:ext>
            </a:extLst>
          </p:cNvPr>
          <p:cNvSpPr>
            <a:spLocks noGrp="1"/>
          </p:cNvSpPr>
          <p:nvPr>
            <p:ph sz="half" idx="1" hasCustomPrompt="1"/>
          </p:nvPr>
        </p:nvSpPr>
        <p:spPr>
          <a:xfrm>
            <a:off x="379707" y="1905001"/>
            <a:ext cx="5611811" cy="4587874"/>
          </a:xfrm>
        </p:spPr>
        <p:txBody>
          <a:bodyPr>
            <a:normAutofit/>
          </a:bodyPr>
          <a:lstStyle>
            <a:lvl1pPr marL="0" indent="0">
              <a:lnSpc>
                <a:spcPct val="100000"/>
              </a:lnSpc>
              <a:buNone/>
              <a:defRPr sz="2800">
                <a:solidFill>
                  <a:schemeClr val="bg1"/>
                </a:solidFill>
                <a:latin typeface="Peckham Press" pitchFamily="2" charset="0"/>
              </a:defRPr>
            </a:lvl1pPr>
            <a:lvl2pPr marL="266700" indent="0">
              <a:lnSpc>
                <a:spcPct val="75000"/>
              </a:lnSpc>
              <a:buNone/>
              <a:defRPr sz="3200">
                <a:solidFill>
                  <a:schemeClr val="bg1"/>
                </a:solidFill>
                <a:latin typeface="+mj-lt"/>
              </a:defRPr>
            </a:lvl2pPr>
            <a:lvl3pPr marL="541338" indent="0">
              <a:lnSpc>
                <a:spcPct val="75000"/>
              </a:lnSpc>
              <a:buNone/>
              <a:defRPr sz="2800">
                <a:solidFill>
                  <a:schemeClr val="bg1"/>
                </a:solidFill>
                <a:latin typeface="+mj-lt"/>
              </a:defRPr>
            </a:lvl3pPr>
            <a:lvl4pPr marL="808038" indent="0">
              <a:lnSpc>
                <a:spcPct val="75000"/>
              </a:lnSpc>
              <a:buNone/>
              <a:defRPr sz="2400">
                <a:solidFill>
                  <a:schemeClr val="bg1"/>
                </a:solidFill>
                <a:latin typeface="+mj-lt"/>
              </a:defRPr>
            </a:lvl4pPr>
            <a:lvl5pPr marL="1074737" indent="0">
              <a:lnSpc>
                <a:spcPct val="75000"/>
              </a:lnSpc>
              <a:buNone/>
              <a:defRPr sz="2400">
                <a:solidFill>
                  <a:schemeClr val="bg1"/>
                </a:solidFill>
                <a:latin typeface="+mj-lt"/>
              </a:defRPr>
            </a:lvl5pPr>
          </a:lstStyle>
          <a:p>
            <a:pPr lvl="0"/>
            <a:r>
              <a:rPr lang="en-US"/>
              <a:t>Click to edit big statement styles</a:t>
            </a:r>
          </a:p>
        </p:txBody>
      </p:sp>
    </p:spTree>
    <p:extLst>
      <p:ext uri="{BB962C8B-B14F-4D97-AF65-F5344CB8AC3E}">
        <p14:creationId xmlns:p14="http://schemas.microsoft.com/office/powerpoint/2010/main" val="3718761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t out statement Aquatic Teal">
    <p:bg>
      <p:bgPr>
        <a:solidFill>
          <a:schemeClr val="accent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CCB549-5471-94DF-C768-AE902ADB533A}"/>
              </a:ext>
            </a:extLst>
          </p:cNvPr>
          <p:cNvSpPr>
            <a:spLocks noGrp="1"/>
          </p:cNvSpPr>
          <p:nvPr>
            <p:ph type="title"/>
          </p:nvPr>
        </p:nvSpPr>
        <p:spPr>
          <a:xfrm>
            <a:off x="379707" y="365125"/>
            <a:ext cx="5611811" cy="1358900"/>
          </a:xfrm>
        </p:spPr>
        <p:txBody>
          <a:bodyPr anchor="b"/>
          <a:lstStyle>
            <a:lvl1pPr>
              <a:lnSpc>
                <a:spcPct val="100000"/>
              </a:lnSpc>
              <a:defRPr sz="2800">
                <a:solidFill>
                  <a:schemeClr val="tx2"/>
                </a:solidFill>
              </a:defRPr>
            </a:lvl1pPr>
          </a:lstStyle>
          <a:p>
            <a:r>
              <a:rPr lang="en-GB"/>
              <a:t>Click to edit Master title style</a:t>
            </a:r>
          </a:p>
        </p:txBody>
      </p:sp>
      <p:sp>
        <p:nvSpPr>
          <p:cNvPr id="9" name="Picture Placeholder 8">
            <a:extLst>
              <a:ext uri="{FF2B5EF4-FFF2-40B4-BE49-F238E27FC236}">
                <a16:creationId xmlns:a16="http://schemas.microsoft.com/office/drawing/2014/main" id="{AC8C2863-4AC2-3707-C5F8-4B4F7A3D3591}"/>
              </a:ext>
            </a:extLst>
          </p:cNvPr>
          <p:cNvSpPr>
            <a:spLocks noGrp="1"/>
          </p:cNvSpPr>
          <p:nvPr>
            <p:ph type="pic" sz="quarter" idx="10"/>
          </p:nvPr>
        </p:nvSpPr>
        <p:spPr>
          <a:xfrm>
            <a:off x="6092714" y="1"/>
            <a:ext cx="6106826" cy="6870718"/>
          </a:xfrm>
          <a:custGeom>
            <a:avLst/>
            <a:gdLst>
              <a:gd name="connsiteX0" fmla="*/ 0 w 6008688"/>
              <a:gd name="connsiteY0" fmla="*/ 6858001 h 6858001"/>
              <a:gd name="connsiteX1" fmla="*/ 1502172 w 6008688"/>
              <a:gd name="connsiteY1" fmla="*/ 0 h 6858001"/>
              <a:gd name="connsiteX2" fmla="*/ 6008688 w 6008688"/>
              <a:gd name="connsiteY2" fmla="*/ 0 h 6858001"/>
              <a:gd name="connsiteX3" fmla="*/ 4506516 w 6008688"/>
              <a:gd name="connsiteY3" fmla="*/ 6858001 h 6858001"/>
              <a:gd name="connsiteX4" fmla="*/ 0 w 6008688"/>
              <a:gd name="connsiteY4" fmla="*/ 6858001 h 6858001"/>
              <a:gd name="connsiteX0" fmla="*/ 0 w 6017816"/>
              <a:gd name="connsiteY0" fmla="*/ 6858001 h 6870701"/>
              <a:gd name="connsiteX1" fmla="*/ 15021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35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8036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105 h 6870805"/>
              <a:gd name="connsiteX1" fmla="*/ 803672 w 6017816"/>
              <a:gd name="connsiteY1" fmla="*/ 104 h 6870805"/>
              <a:gd name="connsiteX2" fmla="*/ 6008688 w 6017816"/>
              <a:gd name="connsiteY2" fmla="*/ 104 h 6870805"/>
              <a:gd name="connsiteX3" fmla="*/ 6017816 w 6017816"/>
              <a:gd name="connsiteY3" fmla="*/ 6870805 h 6870805"/>
              <a:gd name="connsiteX4" fmla="*/ 0 w 6017816"/>
              <a:gd name="connsiteY4" fmla="*/ 6858105 h 6870805"/>
              <a:gd name="connsiteX0" fmla="*/ 124 w 6017940"/>
              <a:gd name="connsiteY0" fmla="*/ 6858071 h 6870771"/>
              <a:gd name="connsiteX1" fmla="*/ 803796 w 6017940"/>
              <a:gd name="connsiteY1" fmla="*/ 70 h 6870771"/>
              <a:gd name="connsiteX2" fmla="*/ 6008812 w 6017940"/>
              <a:gd name="connsiteY2" fmla="*/ 70 h 6870771"/>
              <a:gd name="connsiteX3" fmla="*/ 6017940 w 6017940"/>
              <a:gd name="connsiteY3" fmla="*/ 6870771 h 6870771"/>
              <a:gd name="connsiteX4" fmla="*/ 124 w 6017940"/>
              <a:gd name="connsiteY4" fmla="*/ 6858071 h 6870771"/>
              <a:gd name="connsiteX0" fmla="*/ 135 w 6017951"/>
              <a:gd name="connsiteY0" fmla="*/ 6858001 h 6870701"/>
              <a:gd name="connsiteX1" fmla="*/ 740307 w 6017951"/>
              <a:gd name="connsiteY1" fmla="*/ 25400 h 6870701"/>
              <a:gd name="connsiteX2" fmla="*/ 6008823 w 6017951"/>
              <a:gd name="connsiteY2" fmla="*/ 0 h 6870701"/>
              <a:gd name="connsiteX3" fmla="*/ 6017951 w 6017951"/>
              <a:gd name="connsiteY3" fmla="*/ 6870701 h 6870701"/>
              <a:gd name="connsiteX4" fmla="*/ 135 w 6017951"/>
              <a:gd name="connsiteY4" fmla="*/ 6858001 h 6870701"/>
              <a:gd name="connsiteX0" fmla="*/ 123 w 6017939"/>
              <a:gd name="connsiteY0" fmla="*/ 6858001 h 6870701"/>
              <a:gd name="connsiteX1" fmla="*/ 816495 w 6017939"/>
              <a:gd name="connsiteY1" fmla="*/ 12700 h 6870701"/>
              <a:gd name="connsiteX2" fmla="*/ 6008811 w 6017939"/>
              <a:gd name="connsiteY2" fmla="*/ 0 h 6870701"/>
              <a:gd name="connsiteX3" fmla="*/ 6017939 w 6017939"/>
              <a:gd name="connsiteY3" fmla="*/ 6870701 h 6870701"/>
              <a:gd name="connsiteX4" fmla="*/ 123 w 6017939"/>
              <a:gd name="connsiteY4" fmla="*/ 6858001 h 6870701"/>
              <a:gd name="connsiteX0" fmla="*/ 110 w 6106826"/>
              <a:gd name="connsiteY0" fmla="*/ 6870701 h 6870718"/>
              <a:gd name="connsiteX1" fmla="*/ 905382 w 6106826"/>
              <a:gd name="connsiteY1" fmla="*/ 12700 h 6870718"/>
              <a:gd name="connsiteX2" fmla="*/ 6097698 w 6106826"/>
              <a:gd name="connsiteY2" fmla="*/ 0 h 6870718"/>
              <a:gd name="connsiteX3" fmla="*/ 6106826 w 6106826"/>
              <a:gd name="connsiteY3" fmla="*/ 6870701 h 6870718"/>
              <a:gd name="connsiteX4" fmla="*/ 110 w 6106826"/>
              <a:gd name="connsiteY4" fmla="*/ 6870701 h 68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826" h="6870718">
                <a:moveTo>
                  <a:pt x="110" y="6870701"/>
                </a:moveTo>
                <a:cubicBezTo>
                  <a:pt x="-11399" y="6883401"/>
                  <a:pt x="878791" y="-12700"/>
                  <a:pt x="905382" y="12700"/>
                </a:cubicBezTo>
                <a:lnTo>
                  <a:pt x="6097698" y="0"/>
                </a:lnTo>
                <a:cubicBezTo>
                  <a:pt x="6100741" y="2290234"/>
                  <a:pt x="6103783" y="4580467"/>
                  <a:pt x="6106826" y="6870701"/>
                </a:cubicBezTo>
                <a:lnTo>
                  <a:pt x="110" y="6870701"/>
                </a:lnTo>
                <a:close/>
              </a:path>
            </a:pathLst>
          </a:custGeom>
        </p:spPr>
        <p:txBody>
          <a:bodyPr/>
          <a:lstStyle>
            <a:lvl1pPr>
              <a:defRPr>
                <a:solidFill>
                  <a:schemeClr val="tx2"/>
                </a:solidFill>
              </a:defRPr>
            </a:lvl1pPr>
          </a:lstStyle>
          <a:p>
            <a:r>
              <a:rPr lang="en-GB"/>
              <a:t>Click icon to add picture</a:t>
            </a:r>
          </a:p>
        </p:txBody>
      </p:sp>
      <p:sp>
        <p:nvSpPr>
          <p:cNvPr id="10" name="Content Placeholder 2">
            <a:extLst>
              <a:ext uri="{FF2B5EF4-FFF2-40B4-BE49-F238E27FC236}">
                <a16:creationId xmlns:a16="http://schemas.microsoft.com/office/drawing/2014/main" id="{10686F0B-0C92-4849-F4A1-FBB328B4935A}"/>
              </a:ext>
            </a:extLst>
          </p:cNvPr>
          <p:cNvSpPr>
            <a:spLocks noGrp="1"/>
          </p:cNvSpPr>
          <p:nvPr>
            <p:ph sz="half" idx="1" hasCustomPrompt="1"/>
          </p:nvPr>
        </p:nvSpPr>
        <p:spPr>
          <a:xfrm>
            <a:off x="379707" y="1905001"/>
            <a:ext cx="5611811" cy="4587874"/>
          </a:xfrm>
        </p:spPr>
        <p:txBody>
          <a:bodyPr>
            <a:normAutofit/>
          </a:bodyPr>
          <a:lstStyle>
            <a:lvl1pPr marL="0" indent="0">
              <a:lnSpc>
                <a:spcPct val="100000"/>
              </a:lnSpc>
              <a:buNone/>
              <a:defRPr sz="2800">
                <a:solidFill>
                  <a:schemeClr val="tx2"/>
                </a:solidFill>
                <a:latin typeface="Peckham Press" pitchFamily="2" charset="0"/>
              </a:defRPr>
            </a:lvl1pPr>
            <a:lvl2pPr marL="266700" indent="0">
              <a:lnSpc>
                <a:spcPct val="75000"/>
              </a:lnSpc>
              <a:buNone/>
              <a:defRPr sz="3200">
                <a:solidFill>
                  <a:schemeClr val="bg1"/>
                </a:solidFill>
                <a:latin typeface="+mj-lt"/>
              </a:defRPr>
            </a:lvl2pPr>
            <a:lvl3pPr marL="541338" indent="0">
              <a:lnSpc>
                <a:spcPct val="75000"/>
              </a:lnSpc>
              <a:buNone/>
              <a:defRPr sz="2800">
                <a:solidFill>
                  <a:schemeClr val="bg1"/>
                </a:solidFill>
                <a:latin typeface="+mj-lt"/>
              </a:defRPr>
            </a:lvl3pPr>
            <a:lvl4pPr marL="808038" indent="0">
              <a:lnSpc>
                <a:spcPct val="75000"/>
              </a:lnSpc>
              <a:buNone/>
              <a:defRPr sz="2400">
                <a:solidFill>
                  <a:schemeClr val="bg1"/>
                </a:solidFill>
                <a:latin typeface="+mj-lt"/>
              </a:defRPr>
            </a:lvl4pPr>
            <a:lvl5pPr marL="1074737" indent="0">
              <a:lnSpc>
                <a:spcPct val="75000"/>
              </a:lnSpc>
              <a:buNone/>
              <a:defRPr sz="2400">
                <a:solidFill>
                  <a:schemeClr val="bg1"/>
                </a:solidFill>
                <a:latin typeface="+mj-lt"/>
              </a:defRPr>
            </a:lvl5pPr>
          </a:lstStyle>
          <a:p>
            <a:pPr lvl="0"/>
            <a:r>
              <a:rPr lang="en-US"/>
              <a:t>Click to edit big statement styles</a:t>
            </a:r>
          </a:p>
        </p:txBody>
      </p:sp>
    </p:spTree>
    <p:extLst>
      <p:ext uri="{BB962C8B-B14F-4D97-AF65-F5344CB8AC3E}">
        <p14:creationId xmlns:p14="http://schemas.microsoft.com/office/powerpoint/2010/main" val="680273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Opt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p:nvPr>
        </p:nvSpPr>
        <p:spPr>
          <a:xfrm>
            <a:off x="417830" y="2455736"/>
            <a:ext cx="9152890" cy="2387600"/>
          </a:xfrm>
        </p:spPr>
        <p:txBody>
          <a:bodyPr anchor="b">
            <a:noAutofit/>
          </a:bodyPr>
          <a:lstStyle>
            <a:lvl1pPr algn="l">
              <a:lnSpc>
                <a:spcPct val="90000"/>
              </a:lnSpc>
              <a:defRPr sz="5400">
                <a:solidFill>
                  <a:schemeClr val="tx1"/>
                </a:solidFill>
                <a:latin typeface="Peckham Press"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p:nvPr>
        </p:nvSpPr>
        <p:spPr>
          <a:xfrm>
            <a:off x="417830" y="4852106"/>
            <a:ext cx="9152890" cy="1141343"/>
          </a:xfrm>
        </p:spPr>
        <p:txBody>
          <a:bodyPr>
            <a:normAutofit/>
          </a:bodyPr>
          <a:lstStyle>
            <a:lvl1pPr marL="0" indent="0" algn="l">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CCB1DAC-D014-3A3A-E7F5-C84B41545A17}"/>
              </a:ext>
            </a:extLst>
          </p:cNvPr>
          <p:cNvSpPr>
            <a:spLocks noGrp="1"/>
          </p:cNvSpPr>
          <p:nvPr>
            <p:ph type="dt" sz="half" idx="10"/>
          </p:nvPr>
        </p:nvSpPr>
        <p:spPr>
          <a:xfrm>
            <a:off x="417830" y="6130107"/>
            <a:ext cx="2743200" cy="365125"/>
          </a:xfrm>
        </p:spPr>
        <p:txBody>
          <a:bodyPr/>
          <a:lstStyle>
            <a:lvl1pPr>
              <a:defRPr>
                <a:solidFill>
                  <a:schemeClr val="tx1"/>
                </a:solidFill>
                <a:latin typeface="Poppins" pitchFamily="2" charset="77"/>
                <a:cs typeface="Poppins" pitchFamily="2" charset="77"/>
              </a:defRPr>
            </a:lvl1pPr>
          </a:lstStyle>
          <a:p>
            <a:endParaRPr lang="en-GB"/>
          </a:p>
        </p:txBody>
      </p:sp>
      <p:pic>
        <p:nvPicPr>
          <p:cNvPr id="6" name="Graphic 5">
            <a:extLst>
              <a:ext uri="{FF2B5EF4-FFF2-40B4-BE49-F238E27FC236}">
                <a16:creationId xmlns:a16="http://schemas.microsoft.com/office/drawing/2014/main" id="{BDF40D1D-554C-D601-FBF1-BCAB7B5CC7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1" y="362769"/>
            <a:ext cx="1441450" cy="1457646"/>
          </a:xfrm>
          <a:prstGeom prst="rect">
            <a:avLst/>
          </a:prstGeom>
        </p:spPr>
      </p:pic>
    </p:spTree>
    <p:extLst>
      <p:ext uri="{BB962C8B-B14F-4D97-AF65-F5344CB8AC3E}">
        <p14:creationId xmlns:p14="http://schemas.microsoft.com/office/powerpoint/2010/main" val="483780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0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t out statement Aquatic Teal">
    <p:bg>
      <p:bgPr>
        <a:solidFill>
          <a:schemeClr val="accent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CCB549-5471-94DF-C768-AE902ADB533A}"/>
              </a:ext>
            </a:extLst>
          </p:cNvPr>
          <p:cNvSpPr>
            <a:spLocks noGrp="1"/>
          </p:cNvSpPr>
          <p:nvPr>
            <p:ph type="title"/>
          </p:nvPr>
        </p:nvSpPr>
        <p:spPr>
          <a:xfrm>
            <a:off x="379707" y="365125"/>
            <a:ext cx="11355093" cy="1358900"/>
          </a:xfrm>
        </p:spPr>
        <p:txBody>
          <a:bodyPr anchor="b"/>
          <a:lstStyle>
            <a:lvl1pPr>
              <a:lnSpc>
                <a:spcPct val="100000"/>
              </a:lnSpc>
              <a:defRPr sz="4000">
                <a:solidFill>
                  <a:schemeClr val="tx2"/>
                </a:solidFill>
              </a:defRPr>
            </a:lvl1pPr>
          </a:lstStyle>
          <a:p>
            <a:r>
              <a:rPr lang="en-GB"/>
              <a:t>Click to edit Master title style</a:t>
            </a:r>
          </a:p>
        </p:txBody>
      </p:sp>
      <p:sp>
        <p:nvSpPr>
          <p:cNvPr id="10" name="Content Placeholder 2">
            <a:extLst>
              <a:ext uri="{FF2B5EF4-FFF2-40B4-BE49-F238E27FC236}">
                <a16:creationId xmlns:a16="http://schemas.microsoft.com/office/drawing/2014/main" id="{10686F0B-0C92-4849-F4A1-FBB328B4935A}"/>
              </a:ext>
            </a:extLst>
          </p:cNvPr>
          <p:cNvSpPr>
            <a:spLocks noGrp="1"/>
          </p:cNvSpPr>
          <p:nvPr>
            <p:ph sz="half" idx="1" hasCustomPrompt="1"/>
          </p:nvPr>
        </p:nvSpPr>
        <p:spPr>
          <a:xfrm>
            <a:off x="379707" y="1905001"/>
            <a:ext cx="11355093" cy="4587874"/>
          </a:xfrm>
        </p:spPr>
        <p:txBody>
          <a:bodyPr>
            <a:normAutofit/>
          </a:bodyPr>
          <a:lstStyle>
            <a:lvl1pPr marL="0" indent="0">
              <a:lnSpc>
                <a:spcPct val="100000"/>
              </a:lnSpc>
              <a:buNone/>
              <a:defRPr sz="4000">
                <a:solidFill>
                  <a:schemeClr val="tx2"/>
                </a:solidFill>
                <a:latin typeface="Peckham Press" pitchFamily="2" charset="0"/>
              </a:defRPr>
            </a:lvl1pPr>
            <a:lvl2pPr marL="266700" indent="0">
              <a:lnSpc>
                <a:spcPct val="75000"/>
              </a:lnSpc>
              <a:buNone/>
              <a:defRPr sz="3200">
                <a:solidFill>
                  <a:schemeClr val="bg1"/>
                </a:solidFill>
                <a:latin typeface="+mj-lt"/>
              </a:defRPr>
            </a:lvl2pPr>
            <a:lvl3pPr marL="541338" indent="0">
              <a:lnSpc>
                <a:spcPct val="75000"/>
              </a:lnSpc>
              <a:buNone/>
              <a:defRPr sz="2800">
                <a:solidFill>
                  <a:schemeClr val="bg1"/>
                </a:solidFill>
                <a:latin typeface="+mj-lt"/>
              </a:defRPr>
            </a:lvl3pPr>
            <a:lvl4pPr marL="808038" indent="0">
              <a:lnSpc>
                <a:spcPct val="75000"/>
              </a:lnSpc>
              <a:buNone/>
              <a:defRPr sz="2400">
                <a:solidFill>
                  <a:schemeClr val="bg1"/>
                </a:solidFill>
                <a:latin typeface="+mj-lt"/>
              </a:defRPr>
            </a:lvl4pPr>
            <a:lvl5pPr marL="1074737" indent="0">
              <a:lnSpc>
                <a:spcPct val="75000"/>
              </a:lnSpc>
              <a:buNone/>
              <a:defRPr sz="2400">
                <a:solidFill>
                  <a:schemeClr val="bg1"/>
                </a:solidFill>
                <a:latin typeface="+mj-lt"/>
              </a:defRPr>
            </a:lvl5pPr>
          </a:lstStyle>
          <a:p>
            <a:pPr lvl="0"/>
            <a:r>
              <a:rPr lang="en-US"/>
              <a:t>Click to edit big statement styles</a:t>
            </a:r>
          </a:p>
        </p:txBody>
      </p:sp>
    </p:spTree>
    <p:extLst>
      <p:ext uri="{BB962C8B-B14F-4D97-AF65-F5344CB8AC3E}">
        <p14:creationId xmlns:p14="http://schemas.microsoft.com/office/powerpoint/2010/main" val="2863589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Tennis Lime">
    <p:bg>
      <p:bgPr>
        <a:solidFill>
          <a:schemeClr val="bg2"/>
        </a:solidFill>
        <a:effectLst/>
      </p:bgPr>
    </p:bg>
    <p:spTree>
      <p:nvGrpSpPr>
        <p:cNvPr id="1" name=""/>
        <p:cNvGrpSpPr/>
        <p:nvPr/>
      </p:nvGrpSpPr>
      <p:grpSpPr>
        <a:xfrm>
          <a:off x="0" y="0"/>
          <a:ext cx="0" cy="0"/>
          <a:chOff x="0" y="0"/>
          <a:chExt cx="0" cy="0"/>
        </a:xfrm>
      </p:grpSpPr>
      <p:pic>
        <p:nvPicPr>
          <p:cNvPr id="8" name="Picture 7" descr="A blue flower on a black background&#10;&#10;AI-generated content may be incorrect.">
            <a:extLst>
              <a:ext uri="{FF2B5EF4-FFF2-40B4-BE49-F238E27FC236}">
                <a16:creationId xmlns:a16="http://schemas.microsoft.com/office/drawing/2014/main" id="{0F77C876-CC17-E027-0FC4-E28E956B3F97}"/>
              </a:ext>
            </a:extLst>
          </p:cNvPr>
          <p:cNvPicPr>
            <a:picLocks noChangeAspect="1"/>
          </p:cNvPicPr>
          <p:nvPr userDrawn="1"/>
        </p:nvPicPr>
        <p:blipFill>
          <a:blip r:embed="rId2">
            <a:extLst>
              <a:ext uri="{28A0092B-C50C-407E-A947-70E740481C1C}">
                <a14:useLocalDpi xmlns:a14="http://schemas.microsoft.com/office/drawing/2010/main" val="0"/>
              </a:ext>
            </a:extLst>
          </a:blip>
          <a:srcRect r="21511" b="47050"/>
          <a:stretch>
            <a:fillRect/>
          </a:stretch>
        </p:blipFill>
        <p:spPr>
          <a:xfrm>
            <a:off x="3592285" y="1056549"/>
            <a:ext cx="8599715" cy="5801451"/>
          </a:xfrm>
          <a:prstGeom prst="rect">
            <a:avLst/>
          </a:prstGeom>
        </p:spPr>
      </p:pic>
      <p:sp>
        <p:nvSpPr>
          <p:cNvPr id="2" name="Title 1">
            <a:extLst>
              <a:ext uri="{FF2B5EF4-FFF2-40B4-BE49-F238E27FC236}">
                <a16:creationId xmlns:a16="http://schemas.microsoft.com/office/drawing/2014/main" id="{3A687A47-CB4D-26C6-28C5-77D570C14589}"/>
              </a:ext>
            </a:extLst>
          </p:cNvPr>
          <p:cNvSpPr>
            <a:spLocks noGrp="1"/>
          </p:cNvSpPr>
          <p:nvPr>
            <p:ph type="ctrTitle" hasCustomPrompt="1"/>
          </p:nvPr>
        </p:nvSpPr>
        <p:spPr>
          <a:xfrm>
            <a:off x="417830" y="2086634"/>
            <a:ext cx="8040370" cy="2387600"/>
          </a:xfrm>
        </p:spPr>
        <p:txBody>
          <a:bodyPr anchor="b">
            <a:noAutofit/>
          </a:bodyPr>
          <a:lstStyle>
            <a:lvl1pPr algn="l">
              <a:lnSpc>
                <a:spcPct val="75000"/>
              </a:lnSpc>
              <a:defRPr sz="8000">
                <a:solidFill>
                  <a:schemeClr val="tx2"/>
                </a:solidFill>
              </a:defRPr>
            </a:lvl1pPr>
          </a:lstStyle>
          <a:p>
            <a:r>
              <a:rPr lang="en-US"/>
              <a:t>Thank you</a:t>
            </a:r>
            <a:endParaRPr lang="en-GB"/>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hasCustomPrompt="1"/>
          </p:nvPr>
        </p:nvSpPr>
        <p:spPr>
          <a:xfrm>
            <a:off x="417830" y="4745781"/>
            <a:ext cx="4500000" cy="1482725"/>
          </a:xfrm>
        </p:spPr>
        <p:txBody>
          <a:bodyPr>
            <a:normAutofit/>
          </a:bodyPr>
          <a:lstStyle>
            <a:lvl1pPr marL="0" indent="0" algn="l">
              <a:lnSpc>
                <a:spcPct val="100000"/>
              </a:lnSpc>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and contact details</a:t>
            </a:r>
          </a:p>
          <a:p>
            <a:endParaRPr lang="en-GB"/>
          </a:p>
        </p:txBody>
      </p:sp>
      <p:sp>
        <p:nvSpPr>
          <p:cNvPr id="9" name="Text Placeholder 8">
            <a:extLst>
              <a:ext uri="{FF2B5EF4-FFF2-40B4-BE49-F238E27FC236}">
                <a16:creationId xmlns:a16="http://schemas.microsoft.com/office/drawing/2014/main" id="{9BA04E59-590D-437F-727F-BFF9F31B88C5}"/>
              </a:ext>
            </a:extLst>
          </p:cNvPr>
          <p:cNvSpPr>
            <a:spLocks noGrp="1"/>
          </p:cNvSpPr>
          <p:nvPr>
            <p:ph type="body" sz="quarter" idx="10" hasCustomPrompt="1"/>
          </p:nvPr>
        </p:nvSpPr>
        <p:spPr>
          <a:xfrm>
            <a:off x="5104129" y="4740454"/>
            <a:ext cx="4500000" cy="1482725"/>
          </a:xfrm>
        </p:spPr>
        <p:txBody>
          <a:bodyPr>
            <a:normAutofit/>
          </a:bodyPr>
          <a:lstStyle>
            <a:lvl1pPr marL="0" indent="0">
              <a:buNone/>
              <a:defRPr sz="1800">
                <a:solidFill>
                  <a:schemeClr val="tx2"/>
                </a:solidFill>
              </a:defRPr>
            </a:lvl1pPr>
          </a:lstStyle>
          <a:p>
            <a:pPr lvl="0"/>
            <a:r>
              <a:rPr lang="en-US"/>
              <a:t>Name and contact details</a:t>
            </a:r>
            <a:endParaRPr lang="en-GB"/>
          </a:p>
        </p:txBody>
      </p:sp>
      <p:pic>
        <p:nvPicPr>
          <p:cNvPr id="4" name="Graphic 3">
            <a:extLst>
              <a:ext uri="{FF2B5EF4-FFF2-40B4-BE49-F238E27FC236}">
                <a16:creationId xmlns:a16="http://schemas.microsoft.com/office/drawing/2014/main" id="{3D27996D-891F-ACC4-3D6B-9E0B689DD1C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17830" y="362768"/>
            <a:ext cx="1441450" cy="1457646"/>
          </a:xfrm>
          <a:prstGeom prst="rect">
            <a:avLst/>
          </a:prstGeom>
        </p:spPr>
      </p:pic>
    </p:spTree>
    <p:extLst>
      <p:ext uri="{BB962C8B-B14F-4D97-AF65-F5344CB8AC3E}">
        <p14:creationId xmlns:p14="http://schemas.microsoft.com/office/powerpoint/2010/main" val="2190930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Blue Be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hasCustomPrompt="1"/>
          </p:nvPr>
        </p:nvSpPr>
        <p:spPr>
          <a:xfrm>
            <a:off x="417830" y="2086634"/>
            <a:ext cx="8040370" cy="2387600"/>
          </a:xfrm>
        </p:spPr>
        <p:txBody>
          <a:bodyPr anchor="b">
            <a:noAutofit/>
          </a:bodyPr>
          <a:lstStyle>
            <a:lvl1pPr algn="l">
              <a:lnSpc>
                <a:spcPct val="75000"/>
              </a:lnSpc>
              <a:defRPr sz="8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hasCustomPrompt="1"/>
          </p:nvPr>
        </p:nvSpPr>
        <p:spPr>
          <a:xfrm>
            <a:off x="417830" y="4745781"/>
            <a:ext cx="4500000" cy="1482725"/>
          </a:xfrm>
        </p:spPr>
        <p:txBody>
          <a:bodyPr>
            <a:normAutofit/>
          </a:bodyPr>
          <a:lstStyle>
            <a:lvl1pPr marL="0" indent="0" algn="l">
              <a:lnSpc>
                <a:spcPct val="100000"/>
              </a:lnSpc>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and contact details</a:t>
            </a:r>
          </a:p>
          <a:p>
            <a:endParaRPr lang="en-GB"/>
          </a:p>
        </p:txBody>
      </p:sp>
      <p:sp>
        <p:nvSpPr>
          <p:cNvPr id="9" name="Text Placeholder 8">
            <a:extLst>
              <a:ext uri="{FF2B5EF4-FFF2-40B4-BE49-F238E27FC236}">
                <a16:creationId xmlns:a16="http://schemas.microsoft.com/office/drawing/2014/main" id="{9BA04E59-590D-437F-727F-BFF9F31B88C5}"/>
              </a:ext>
            </a:extLst>
          </p:cNvPr>
          <p:cNvSpPr>
            <a:spLocks noGrp="1"/>
          </p:cNvSpPr>
          <p:nvPr>
            <p:ph type="body" sz="quarter" idx="10" hasCustomPrompt="1"/>
          </p:nvPr>
        </p:nvSpPr>
        <p:spPr>
          <a:xfrm>
            <a:off x="5104129" y="4740454"/>
            <a:ext cx="4500000" cy="1482725"/>
          </a:xfrm>
        </p:spPr>
        <p:txBody>
          <a:bodyPr>
            <a:normAutofit/>
          </a:bodyPr>
          <a:lstStyle>
            <a:lvl1pPr marL="0" indent="0">
              <a:buNone/>
              <a:defRPr sz="1800">
                <a:solidFill>
                  <a:schemeClr val="bg1"/>
                </a:solidFill>
              </a:defRPr>
            </a:lvl1pPr>
          </a:lstStyle>
          <a:p>
            <a:pPr lvl="0"/>
            <a:r>
              <a:rPr lang="en-US"/>
              <a:t>Name and contact details</a:t>
            </a:r>
            <a:endParaRPr lang="en-GB"/>
          </a:p>
        </p:txBody>
      </p:sp>
      <p:pic>
        <p:nvPicPr>
          <p:cNvPr id="5" name="Graphic 4">
            <a:extLst>
              <a:ext uri="{FF2B5EF4-FFF2-40B4-BE49-F238E27FC236}">
                <a16:creationId xmlns:a16="http://schemas.microsoft.com/office/drawing/2014/main" id="{81C65717-D022-81C0-3DF9-163B0D2164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1" y="362769"/>
            <a:ext cx="1441450" cy="1457646"/>
          </a:xfrm>
          <a:prstGeom prst="rect">
            <a:avLst/>
          </a:prstGeom>
        </p:spPr>
      </p:pic>
      <p:pic>
        <p:nvPicPr>
          <p:cNvPr id="7" name="Picture 6" descr="A blue star shaped object on a black background&#10;&#10;AI-generated content may be incorrect.">
            <a:extLst>
              <a:ext uri="{FF2B5EF4-FFF2-40B4-BE49-F238E27FC236}">
                <a16:creationId xmlns:a16="http://schemas.microsoft.com/office/drawing/2014/main" id="{44A56801-54E3-3B18-24A5-92250C0244AE}"/>
              </a:ext>
            </a:extLst>
          </p:cNvPr>
          <p:cNvPicPr>
            <a:picLocks noChangeAspect="1"/>
          </p:cNvPicPr>
          <p:nvPr userDrawn="1"/>
        </p:nvPicPr>
        <p:blipFill>
          <a:blip r:embed="rId3">
            <a:extLst>
              <a:ext uri="{28A0092B-C50C-407E-A947-70E740481C1C}">
                <a14:useLocalDpi xmlns:a14="http://schemas.microsoft.com/office/drawing/2010/main" val="0"/>
              </a:ext>
            </a:extLst>
          </a:blip>
          <a:srcRect b="50000"/>
          <a:stretch>
            <a:fillRect/>
          </a:stretch>
        </p:blipFill>
        <p:spPr>
          <a:xfrm rot="10800000">
            <a:off x="3866202" y="-1"/>
            <a:ext cx="8325798" cy="4162899"/>
          </a:xfrm>
          <a:prstGeom prst="rect">
            <a:avLst/>
          </a:prstGeom>
        </p:spPr>
      </p:pic>
    </p:spTree>
    <p:extLst>
      <p:ext uri="{BB962C8B-B14F-4D97-AF65-F5344CB8AC3E}">
        <p14:creationId xmlns:p14="http://schemas.microsoft.com/office/powerpoint/2010/main" val="4157953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Cricket Pink">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hasCustomPrompt="1"/>
          </p:nvPr>
        </p:nvSpPr>
        <p:spPr>
          <a:xfrm>
            <a:off x="417829" y="2086634"/>
            <a:ext cx="5402679" cy="2387600"/>
          </a:xfrm>
        </p:spPr>
        <p:txBody>
          <a:bodyPr anchor="b">
            <a:noAutofit/>
          </a:bodyPr>
          <a:lstStyle>
            <a:lvl1pPr algn="l">
              <a:lnSpc>
                <a:spcPct val="75000"/>
              </a:lnSpc>
              <a:defRPr sz="8000">
                <a:solidFill>
                  <a:schemeClr val="tx2"/>
                </a:solidFill>
              </a:defRPr>
            </a:lvl1pPr>
          </a:lstStyle>
          <a:p>
            <a:r>
              <a:rPr lang="en-US"/>
              <a:t>Thank you</a:t>
            </a:r>
            <a:endParaRPr lang="en-GB"/>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hasCustomPrompt="1"/>
          </p:nvPr>
        </p:nvSpPr>
        <p:spPr>
          <a:xfrm>
            <a:off x="417830" y="4745781"/>
            <a:ext cx="5402677" cy="1482725"/>
          </a:xfrm>
        </p:spPr>
        <p:txBody>
          <a:bodyPr>
            <a:normAutofit/>
          </a:bodyPr>
          <a:lstStyle>
            <a:lvl1pPr marL="0" indent="0" algn="l">
              <a:lnSpc>
                <a:spcPct val="100000"/>
              </a:lnSpc>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and contact details</a:t>
            </a:r>
          </a:p>
          <a:p>
            <a:endParaRPr lang="en-GB"/>
          </a:p>
        </p:txBody>
      </p:sp>
      <p:pic>
        <p:nvPicPr>
          <p:cNvPr id="5" name="Graphic 4">
            <a:extLst>
              <a:ext uri="{FF2B5EF4-FFF2-40B4-BE49-F238E27FC236}">
                <a16:creationId xmlns:a16="http://schemas.microsoft.com/office/drawing/2014/main" id="{9FF0A933-A620-34B7-4077-571FC72ABE2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1" y="362769"/>
            <a:ext cx="1441450" cy="1457646"/>
          </a:xfrm>
          <a:prstGeom prst="rect">
            <a:avLst/>
          </a:prstGeom>
        </p:spPr>
      </p:pic>
      <p:sp>
        <p:nvSpPr>
          <p:cNvPr id="12" name="Picture Placeholder 8">
            <a:extLst>
              <a:ext uri="{FF2B5EF4-FFF2-40B4-BE49-F238E27FC236}">
                <a16:creationId xmlns:a16="http://schemas.microsoft.com/office/drawing/2014/main" id="{B46823FE-255D-9D5B-C356-3E0D16C55A2C}"/>
              </a:ext>
            </a:extLst>
          </p:cNvPr>
          <p:cNvSpPr>
            <a:spLocks noGrp="1"/>
          </p:cNvSpPr>
          <p:nvPr>
            <p:ph type="pic" sz="quarter" idx="11"/>
          </p:nvPr>
        </p:nvSpPr>
        <p:spPr>
          <a:xfrm>
            <a:off x="6092714" y="1"/>
            <a:ext cx="6106826" cy="6870718"/>
          </a:xfrm>
          <a:custGeom>
            <a:avLst/>
            <a:gdLst>
              <a:gd name="connsiteX0" fmla="*/ 0 w 6008688"/>
              <a:gd name="connsiteY0" fmla="*/ 6858001 h 6858001"/>
              <a:gd name="connsiteX1" fmla="*/ 1502172 w 6008688"/>
              <a:gd name="connsiteY1" fmla="*/ 0 h 6858001"/>
              <a:gd name="connsiteX2" fmla="*/ 6008688 w 6008688"/>
              <a:gd name="connsiteY2" fmla="*/ 0 h 6858001"/>
              <a:gd name="connsiteX3" fmla="*/ 4506516 w 6008688"/>
              <a:gd name="connsiteY3" fmla="*/ 6858001 h 6858001"/>
              <a:gd name="connsiteX4" fmla="*/ 0 w 6008688"/>
              <a:gd name="connsiteY4" fmla="*/ 6858001 h 6858001"/>
              <a:gd name="connsiteX0" fmla="*/ 0 w 6017816"/>
              <a:gd name="connsiteY0" fmla="*/ 6858001 h 6870701"/>
              <a:gd name="connsiteX1" fmla="*/ 15021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35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8036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105 h 6870805"/>
              <a:gd name="connsiteX1" fmla="*/ 803672 w 6017816"/>
              <a:gd name="connsiteY1" fmla="*/ 104 h 6870805"/>
              <a:gd name="connsiteX2" fmla="*/ 6008688 w 6017816"/>
              <a:gd name="connsiteY2" fmla="*/ 104 h 6870805"/>
              <a:gd name="connsiteX3" fmla="*/ 6017816 w 6017816"/>
              <a:gd name="connsiteY3" fmla="*/ 6870805 h 6870805"/>
              <a:gd name="connsiteX4" fmla="*/ 0 w 6017816"/>
              <a:gd name="connsiteY4" fmla="*/ 6858105 h 6870805"/>
              <a:gd name="connsiteX0" fmla="*/ 124 w 6017940"/>
              <a:gd name="connsiteY0" fmla="*/ 6858071 h 6870771"/>
              <a:gd name="connsiteX1" fmla="*/ 803796 w 6017940"/>
              <a:gd name="connsiteY1" fmla="*/ 70 h 6870771"/>
              <a:gd name="connsiteX2" fmla="*/ 6008812 w 6017940"/>
              <a:gd name="connsiteY2" fmla="*/ 70 h 6870771"/>
              <a:gd name="connsiteX3" fmla="*/ 6017940 w 6017940"/>
              <a:gd name="connsiteY3" fmla="*/ 6870771 h 6870771"/>
              <a:gd name="connsiteX4" fmla="*/ 124 w 6017940"/>
              <a:gd name="connsiteY4" fmla="*/ 6858071 h 6870771"/>
              <a:gd name="connsiteX0" fmla="*/ 135 w 6017951"/>
              <a:gd name="connsiteY0" fmla="*/ 6858001 h 6870701"/>
              <a:gd name="connsiteX1" fmla="*/ 740307 w 6017951"/>
              <a:gd name="connsiteY1" fmla="*/ 25400 h 6870701"/>
              <a:gd name="connsiteX2" fmla="*/ 6008823 w 6017951"/>
              <a:gd name="connsiteY2" fmla="*/ 0 h 6870701"/>
              <a:gd name="connsiteX3" fmla="*/ 6017951 w 6017951"/>
              <a:gd name="connsiteY3" fmla="*/ 6870701 h 6870701"/>
              <a:gd name="connsiteX4" fmla="*/ 135 w 6017951"/>
              <a:gd name="connsiteY4" fmla="*/ 6858001 h 6870701"/>
              <a:gd name="connsiteX0" fmla="*/ 123 w 6017939"/>
              <a:gd name="connsiteY0" fmla="*/ 6858001 h 6870701"/>
              <a:gd name="connsiteX1" fmla="*/ 816495 w 6017939"/>
              <a:gd name="connsiteY1" fmla="*/ 12700 h 6870701"/>
              <a:gd name="connsiteX2" fmla="*/ 6008811 w 6017939"/>
              <a:gd name="connsiteY2" fmla="*/ 0 h 6870701"/>
              <a:gd name="connsiteX3" fmla="*/ 6017939 w 6017939"/>
              <a:gd name="connsiteY3" fmla="*/ 6870701 h 6870701"/>
              <a:gd name="connsiteX4" fmla="*/ 123 w 6017939"/>
              <a:gd name="connsiteY4" fmla="*/ 6858001 h 6870701"/>
              <a:gd name="connsiteX0" fmla="*/ 110 w 6106826"/>
              <a:gd name="connsiteY0" fmla="*/ 6870701 h 6870718"/>
              <a:gd name="connsiteX1" fmla="*/ 905382 w 6106826"/>
              <a:gd name="connsiteY1" fmla="*/ 12700 h 6870718"/>
              <a:gd name="connsiteX2" fmla="*/ 6097698 w 6106826"/>
              <a:gd name="connsiteY2" fmla="*/ 0 h 6870718"/>
              <a:gd name="connsiteX3" fmla="*/ 6106826 w 6106826"/>
              <a:gd name="connsiteY3" fmla="*/ 6870701 h 6870718"/>
              <a:gd name="connsiteX4" fmla="*/ 110 w 6106826"/>
              <a:gd name="connsiteY4" fmla="*/ 6870701 h 68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826" h="6870718">
                <a:moveTo>
                  <a:pt x="110" y="6870701"/>
                </a:moveTo>
                <a:cubicBezTo>
                  <a:pt x="-11399" y="6883401"/>
                  <a:pt x="878791" y="-12700"/>
                  <a:pt x="905382" y="12700"/>
                </a:cubicBezTo>
                <a:lnTo>
                  <a:pt x="6097698" y="0"/>
                </a:lnTo>
                <a:cubicBezTo>
                  <a:pt x="6100741" y="2290234"/>
                  <a:pt x="6103783" y="4580467"/>
                  <a:pt x="6106826" y="6870701"/>
                </a:cubicBezTo>
                <a:lnTo>
                  <a:pt x="110" y="6870701"/>
                </a:lnTo>
                <a:close/>
              </a:path>
            </a:pathLst>
          </a:custGeom>
        </p:spPr>
        <p:txBody>
          <a:bodyPr/>
          <a:lstStyle>
            <a:lvl1pPr>
              <a:defRPr>
                <a:solidFill>
                  <a:schemeClr val="tx2"/>
                </a:solidFill>
              </a:defRPr>
            </a:lvl1pPr>
          </a:lstStyle>
          <a:p>
            <a:r>
              <a:rPr lang="en-GB"/>
              <a:t>Click icon to add picture</a:t>
            </a:r>
          </a:p>
        </p:txBody>
      </p:sp>
    </p:spTree>
    <p:extLst>
      <p:ext uri="{BB962C8B-B14F-4D97-AF65-F5344CB8AC3E}">
        <p14:creationId xmlns:p14="http://schemas.microsoft.com/office/powerpoint/2010/main" val="21479439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Yellow Car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hasCustomPrompt="1"/>
          </p:nvPr>
        </p:nvSpPr>
        <p:spPr>
          <a:xfrm>
            <a:off x="417829" y="2086634"/>
            <a:ext cx="5402679" cy="2387600"/>
          </a:xfrm>
        </p:spPr>
        <p:txBody>
          <a:bodyPr anchor="b">
            <a:noAutofit/>
          </a:bodyPr>
          <a:lstStyle>
            <a:lvl1pPr algn="l">
              <a:lnSpc>
                <a:spcPct val="75000"/>
              </a:lnSpc>
              <a:defRPr sz="8000">
                <a:solidFill>
                  <a:schemeClr val="tx2"/>
                </a:solidFill>
              </a:defRPr>
            </a:lvl1pPr>
          </a:lstStyle>
          <a:p>
            <a:r>
              <a:rPr lang="en-US"/>
              <a:t>Thank you</a:t>
            </a:r>
            <a:endParaRPr lang="en-GB"/>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hasCustomPrompt="1"/>
          </p:nvPr>
        </p:nvSpPr>
        <p:spPr>
          <a:xfrm>
            <a:off x="417830" y="4745781"/>
            <a:ext cx="5402677" cy="1482725"/>
          </a:xfrm>
        </p:spPr>
        <p:txBody>
          <a:bodyPr>
            <a:normAutofit/>
          </a:bodyPr>
          <a:lstStyle>
            <a:lvl1pPr marL="0" indent="0" algn="l">
              <a:lnSpc>
                <a:spcPct val="100000"/>
              </a:lnSpc>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and contact details</a:t>
            </a:r>
          </a:p>
          <a:p>
            <a:endParaRPr lang="en-GB"/>
          </a:p>
        </p:txBody>
      </p:sp>
      <p:sp>
        <p:nvSpPr>
          <p:cNvPr id="12" name="Picture Placeholder 8">
            <a:extLst>
              <a:ext uri="{FF2B5EF4-FFF2-40B4-BE49-F238E27FC236}">
                <a16:creationId xmlns:a16="http://schemas.microsoft.com/office/drawing/2014/main" id="{B46823FE-255D-9D5B-C356-3E0D16C55A2C}"/>
              </a:ext>
            </a:extLst>
          </p:cNvPr>
          <p:cNvSpPr>
            <a:spLocks noGrp="1"/>
          </p:cNvSpPr>
          <p:nvPr>
            <p:ph type="pic" sz="quarter" idx="11"/>
          </p:nvPr>
        </p:nvSpPr>
        <p:spPr>
          <a:xfrm>
            <a:off x="6092714" y="1"/>
            <a:ext cx="6106826" cy="6870718"/>
          </a:xfrm>
          <a:custGeom>
            <a:avLst/>
            <a:gdLst>
              <a:gd name="connsiteX0" fmla="*/ 0 w 6008688"/>
              <a:gd name="connsiteY0" fmla="*/ 6858001 h 6858001"/>
              <a:gd name="connsiteX1" fmla="*/ 1502172 w 6008688"/>
              <a:gd name="connsiteY1" fmla="*/ 0 h 6858001"/>
              <a:gd name="connsiteX2" fmla="*/ 6008688 w 6008688"/>
              <a:gd name="connsiteY2" fmla="*/ 0 h 6858001"/>
              <a:gd name="connsiteX3" fmla="*/ 4506516 w 6008688"/>
              <a:gd name="connsiteY3" fmla="*/ 6858001 h 6858001"/>
              <a:gd name="connsiteX4" fmla="*/ 0 w 6008688"/>
              <a:gd name="connsiteY4" fmla="*/ 6858001 h 6858001"/>
              <a:gd name="connsiteX0" fmla="*/ 0 w 6017816"/>
              <a:gd name="connsiteY0" fmla="*/ 6858001 h 6870701"/>
              <a:gd name="connsiteX1" fmla="*/ 15021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35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001 h 6870701"/>
              <a:gd name="connsiteX1" fmla="*/ 803672 w 6017816"/>
              <a:gd name="connsiteY1" fmla="*/ 0 h 6870701"/>
              <a:gd name="connsiteX2" fmla="*/ 6008688 w 6017816"/>
              <a:gd name="connsiteY2" fmla="*/ 0 h 6870701"/>
              <a:gd name="connsiteX3" fmla="*/ 6017816 w 6017816"/>
              <a:gd name="connsiteY3" fmla="*/ 6870701 h 6870701"/>
              <a:gd name="connsiteX4" fmla="*/ 0 w 6017816"/>
              <a:gd name="connsiteY4" fmla="*/ 6858001 h 6870701"/>
              <a:gd name="connsiteX0" fmla="*/ 0 w 6017816"/>
              <a:gd name="connsiteY0" fmla="*/ 6858105 h 6870805"/>
              <a:gd name="connsiteX1" fmla="*/ 803672 w 6017816"/>
              <a:gd name="connsiteY1" fmla="*/ 104 h 6870805"/>
              <a:gd name="connsiteX2" fmla="*/ 6008688 w 6017816"/>
              <a:gd name="connsiteY2" fmla="*/ 104 h 6870805"/>
              <a:gd name="connsiteX3" fmla="*/ 6017816 w 6017816"/>
              <a:gd name="connsiteY3" fmla="*/ 6870805 h 6870805"/>
              <a:gd name="connsiteX4" fmla="*/ 0 w 6017816"/>
              <a:gd name="connsiteY4" fmla="*/ 6858105 h 6870805"/>
              <a:gd name="connsiteX0" fmla="*/ 124 w 6017940"/>
              <a:gd name="connsiteY0" fmla="*/ 6858071 h 6870771"/>
              <a:gd name="connsiteX1" fmla="*/ 803796 w 6017940"/>
              <a:gd name="connsiteY1" fmla="*/ 70 h 6870771"/>
              <a:gd name="connsiteX2" fmla="*/ 6008812 w 6017940"/>
              <a:gd name="connsiteY2" fmla="*/ 70 h 6870771"/>
              <a:gd name="connsiteX3" fmla="*/ 6017940 w 6017940"/>
              <a:gd name="connsiteY3" fmla="*/ 6870771 h 6870771"/>
              <a:gd name="connsiteX4" fmla="*/ 124 w 6017940"/>
              <a:gd name="connsiteY4" fmla="*/ 6858071 h 6870771"/>
              <a:gd name="connsiteX0" fmla="*/ 135 w 6017951"/>
              <a:gd name="connsiteY0" fmla="*/ 6858001 h 6870701"/>
              <a:gd name="connsiteX1" fmla="*/ 740307 w 6017951"/>
              <a:gd name="connsiteY1" fmla="*/ 25400 h 6870701"/>
              <a:gd name="connsiteX2" fmla="*/ 6008823 w 6017951"/>
              <a:gd name="connsiteY2" fmla="*/ 0 h 6870701"/>
              <a:gd name="connsiteX3" fmla="*/ 6017951 w 6017951"/>
              <a:gd name="connsiteY3" fmla="*/ 6870701 h 6870701"/>
              <a:gd name="connsiteX4" fmla="*/ 135 w 6017951"/>
              <a:gd name="connsiteY4" fmla="*/ 6858001 h 6870701"/>
              <a:gd name="connsiteX0" fmla="*/ 123 w 6017939"/>
              <a:gd name="connsiteY0" fmla="*/ 6858001 h 6870701"/>
              <a:gd name="connsiteX1" fmla="*/ 816495 w 6017939"/>
              <a:gd name="connsiteY1" fmla="*/ 12700 h 6870701"/>
              <a:gd name="connsiteX2" fmla="*/ 6008811 w 6017939"/>
              <a:gd name="connsiteY2" fmla="*/ 0 h 6870701"/>
              <a:gd name="connsiteX3" fmla="*/ 6017939 w 6017939"/>
              <a:gd name="connsiteY3" fmla="*/ 6870701 h 6870701"/>
              <a:gd name="connsiteX4" fmla="*/ 123 w 6017939"/>
              <a:gd name="connsiteY4" fmla="*/ 6858001 h 6870701"/>
              <a:gd name="connsiteX0" fmla="*/ 110 w 6106826"/>
              <a:gd name="connsiteY0" fmla="*/ 6870701 h 6870718"/>
              <a:gd name="connsiteX1" fmla="*/ 905382 w 6106826"/>
              <a:gd name="connsiteY1" fmla="*/ 12700 h 6870718"/>
              <a:gd name="connsiteX2" fmla="*/ 6097698 w 6106826"/>
              <a:gd name="connsiteY2" fmla="*/ 0 h 6870718"/>
              <a:gd name="connsiteX3" fmla="*/ 6106826 w 6106826"/>
              <a:gd name="connsiteY3" fmla="*/ 6870701 h 6870718"/>
              <a:gd name="connsiteX4" fmla="*/ 110 w 6106826"/>
              <a:gd name="connsiteY4" fmla="*/ 6870701 h 68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826" h="6870718">
                <a:moveTo>
                  <a:pt x="110" y="6870701"/>
                </a:moveTo>
                <a:cubicBezTo>
                  <a:pt x="-11399" y="6883401"/>
                  <a:pt x="878791" y="-12700"/>
                  <a:pt x="905382" y="12700"/>
                </a:cubicBezTo>
                <a:lnTo>
                  <a:pt x="6097698" y="0"/>
                </a:lnTo>
                <a:cubicBezTo>
                  <a:pt x="6100741" y="2290234"/>
                  <a:pt x="6103783" y="4580467"/>
                  <a:pt x="6106826" y="6870701"/>
                </a:cubicBezTo>
                <a:lnTo>
                  <a:pt x="110" y="6870701"/>
                </a:lnTo>
                <a:close/>
              </a:path>
            </a:pathLst>
          </a:custGeom>
        </p:spPr>
        <p:txBody>
          <a:bodyPr/>
          <a:lstStyle>
            <a:lvl1pPr>
              <a:defRPr>
                <a:solidFill>
                  <a:schemeClr val="tx2"/>
                </a:solidFill>
              </a:defRPr>
            </a:lvl1pPr>
          </a:lstStyle>
          <a:p>
            <a:r>
              <a:rPr lang="en-GB"/>
              <a:t>Click icon to add picture</a:t>
            </a:r>
          </a:p>
        </p:txBody>
      </p:sp>
      <p:pic>
        <p:nvPicPr>
          <p:cNvPr id="4" name="Graphic 3">
            <a:extLst>
              <a:ext uri="{FF2B5EF4-FFF2-40B4-BE49-F238E27FC236}">
                <a16:creationId xmlns:a16="http://schemas.microsoft.com/office/drawing/2014/main" id="{81248BCF-B0BD-665E-272A-2ECC23FB46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Tree>
    <p:extLst>
      <p:ext uri="{BB962C8B-B14F-4D97-AF65-F5344CB8AC3E}">
        <p14:creationId xmlns:p14="http://schemas.microsoft.com/office/powerpoint/2010/main" val="1900534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627F2-57F5-1965-52CA-93D810EC144E}"/>
              </a:ext>
            </a:extLst>
          </p:cNvPr>
          <p:cNvSpPr>
            <a:spLocks noGrp="1"/>
          </p:cNvSpPr>
          <p:nvPr>
            <p:ph type="title"/>
          </p:nvPr>
        </p:nvSpPr>
        <p:spPr>
          <a:xfrm>
            <a:off x="376559" y="457200"/>
            <a:ext cx="4636800"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4476F5D-D621-8A15-8BD2-54A2CC8DD115}"/>
              </a:ext>
            </a:extLst>
          </p:cNvPr>
          <p:cNvSpPr>
            <a:spLocks noGrp="1"/>
          </p:cNvSpPr>
          <p:nvPr>
            <p:ph idx="1"/>
          </p:nvPr>
        </p:nvSpPr>
        <p:spPr>
          <a:xfrm>
            <a:off x="5183187" y="457201"/>
            <a:ext cx="6637337" cy="540385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902A2A6-9DDA-80C3-1D91-F3DB4A417CE8}"/>
              </a:ext>
            </a:extLst>
          </p:cNvPr>
          <p:cNvSpPr>
            <a:spLocks noGrp="1"/>
          </p:cNvSpPr>
          <p:nvPr>
            <p:ph type="body" sz="half" idx="2"/>
          </p:nvPr>
        </p:nvSpPr>
        <p:spPr>
          <a:xfrm>
            <a:off x="376559" y="2198076"/>
            <a:ext cx="4636800" cy="36709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2">
            <a:extLst>
              <a:ext uri="{FF2B5EF4-FFF2-40B4-BE49-F238E27FC236}">
                <a16:creationId xmlns:a16="http://schemas.microsoft.com/office/drawing/2014/main" id="{2B7F5E41-089F-5163-C4FA-596A48CDDE0C}"/>
              </a:ext>
            </a:extLst>
          </p:cNvPr>
          <p:cNvSpPr>
            <a:spLocks noGrp="1"/>
          </p:cNvSpPr>
          <p:nvPr>
            <p:ph type="dt" sz="half" idx="10"/>
          </p:nvPr>
        </p:nvSpPr>
        <p:spPr>
          <a:xfrm>
            <a:off x="7562850" y="6196458"/>
            <a:ext cx="2847974" cy="365125"/>
          </a:xfrm>
        </p:spPr>
        <p:txBody>
          <a:bodyPr/>
          <a:lstStyle>
            <a:lvl1pPr>
              <a:defRPr>
                <a:solidFill>
                  <a:schemeClr val="tx2"/>
                </a:solidFill>
              </a:defRPr>
            </a:lvl1pPr>
          </a:lstStyle>
          <a:p>
            <a:endParaRPr lang="en-GB"/>
          </a:p>
        </p:txBody>
      </p:sp>
      <p:sp>
        <p:nvSpPr>
          <p:cNvPr id="6" name="Footer Placeholder 3">
            <a:extLst>
              <a:ext uri="{FF2B5EF4-FFF2-40B4-BE49-F238E27FC236}">
                <a16:creationId xmlns:a16="http://schemas.microsoft.com/office/drawing/2014/main" id="{A812589A-5675-3DD0-D233-909E6C9CE74F}"/>
              </a:ext>
            </a:extLst>
          </p:cNvPr>
          <p:cNvSpPr>
            <a:spLocks noGrp="1"/>
          </p:cNvSpPr>
          <p:nvPr>
            <p:ph type="ftr" sz="quarter" idx="11"/>
          </p:nvPr>
        </p:nvSpPr>
        <p:spPr>
          <a:xfrm>
            <a:off x="1225176" y="6196458"/>
            <a:ext cx="6242424" cy="365125"/>
          </a:xfrm>
        </p:spPr>
        <p:txBody>
          <a:bodyPr/>
          <a:lstStyle>
            <a:lvl1pPr algn="l">
              <a:defRPr>
                <a:solidFill>
                  <a:schemeClr val="tx2"/>
                </a:solidFill>
              </a:defRPr>
            </a:lvl1pPr>
          </a:lstStyle>
          <a:p>
            <a:endParaRPr lang="en-GB"/>
          </a:p>
        </p:txBody>
      </p:sp>
      <p:sp>
        <p:nvSpPr>
          <p:cNvPr id="7" name="Slide Number Placeholder 4">
            <a:extLst>
              <a:ext uri="{FF2B5EF4-FFF2-40B4-BE49-F238E27FC236}">
                <a16:creationId xmlns:a16="http://schemas.microsoft.com/office/drawing/2014/main" id="{22B1CA53-C60E-4867-6B05-156AE551572E}"/>
              </a:ext>
            </a:extLst>
          </p:cNvPr>
          <p:cNvSpPr>
            <a:spLocks noGrp="1"/>
          </p:cNvSpPr>
          <p:nvPr>
            <p:ph type="sldNum" sz="quarter" idx="12"/>
          </p:nvPr>
        </p:nvSpPr>
        <p:spPr>
          <a:xfrm>
            <a:off x="10497196" y="6196457"/>
            <a:ext cx="1309365" cy="365125"/>
          </a:xfrm>
        </p:spPr>
        <p:txBody>
          <a:bodyPr/>
          <a:lstStyle>
            <a:lvl1pPr>
              <a:defRPr>
                <a:solidFill>
                  <a:schemeClr val="tx2"/>
                </a:solidFill>
              </a:defRPr>
            </a:lvl1pPr>
          </a:lstStyle>
          <a:p>
            <a:fld id="{DCE29462-D582-495B-966A-7379D4E80C1C}" type="slidenum">
              <a:rPr lang="en-GB" smtClean="0"/>
              <a:pPr/>
              <a:t>‹#›</a:t>
            </a:fld>
            <a:endParaRPr lang="en-GB"/>
          </a:p>
        </p:txBody>
      </p:sp>
      <p:pic>
        <p:nvPicPr>
          <p:cNvPr id="8" name="Graphic 7">
            <a:extLst>
              <a:ext uri="{FF2B5EF4-FFF2-40B4-BE49-F238E27FC236}">
                <a16:creationId xmlns:a16="http://schemas.microsoft.com/office/drawing/2014/main" id="{A80E63B9-714C-EFB7-C32F-0C5C0134DCA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41605895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8D578-4322-A679-284C-4B9494A54E4F}"/>
              </a:ext>
            </a:extLst>
          </p:cNvPr>
          <p:cNvSpPr>
            <a:spLocks noGrp="1"/>
          </p:cNvSpPr>
          <p:nvPr>
            <p:ph type="title"/>
          </p:nvPr>
        </p:nvSpPr>
        <p:spPr>
          <a:xfrm>
            <a:off x="376560" y="365125"/>
            <a:ext cx="4636874" cy="911225"/>
          </a:xfrm>
        </p:spPr>
        <p:txBody>
          <a:bodyPr anchor="b">
            <a:noAutofit/>
          </a:bodyPr>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F4E209C6-5A3A-3E29-B5A5-145E6423A829}"/>
              </a:ext>
            </a:extLst>
          </p:cNvPr>
          <p:cNvSpPr>
            <a:spLocks noGrp="1"/>
          </p:cNvSpPr>
          <p:nvPr>
            <p:ph type="pic" idx="1"/>
          </p:nvPr>
        </p:nvSpPr>
        <p:spPr>
          <a:xfrm>
            <a:off x="5183188" y="0"/>
            <a:ext cx="7008812" cy="6857999"/>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B646B257-E8DB-0A3C-6A18-3E9F3C6C3EF4}"/>
              </a:ext>
            </a:extLst>
          </p:cNvPr>
          <p:cNvSpPr>
            <a:spLocks noGrp="1"/>
          </p:cNvSpPr>
          <p:nvPr>
            <p:ph type="body" sz="half" idx="2"/>
          </p:nvPr>
        </p:nvSpPr>
        <p:spPr>
          <a:xfrm>
            <a:off x="376560" y="1414871"/>
            <a:ext cx="4636874" cy="4454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3">
            <a:extLst>
              <a:ext uri="{FF2B5EF4-FFF2-40B4-BE49-F238E27FC236}">
                <a16:creationId xmlns:a16="http://schemas.microsoft.com/office/drawing/2014/main" id="{69C3A8B2-D2FB-918D-0040-07883502E547}"/>
              </a:ext>
            </a:extLst>
          </p:cNvPr>
          <p:cNvSpPr>
            <a:spLocks noGrp="1"/>
          </p:cNvSpPr>
          <p:nvPr>
            <p:ph type="ftr" sz="quarter" idx="11"/>
          </p:nvPr>
        </p:nvSpPr>
        <p:spPr>
          <a:xfrm>
            <a:off x="1225176" y="6196458"/>
            <a:ext cx="3788258" cy="365125"/>
          </a:xfrm>
        </p:spPr>
        <p:txBody>
          <a:bodyPr/>
          <a:lstStyle>
            <a:lvl1pPr algn="l">
              <a:defRPr>
                <a:solidFill>
                  <a:schemeClr val="tx2"/>
                </a:solidFill>
              </a:defRPr>
            </a:lvl1pPr>
          </a:lstStyle>
          <a:p>
            <a:endParaRPr lang="en-GB"/>
          </a:p>
        </p:txBody>
      </p:sp>
      <p:pic>
        <p:nvPicPr>
          <p:cNvPr id="8" name="Graphic 7">
            <a:extLst>
              <a:ext uri="{FF2B5EF4-FFF2-40B4-BE49-F238E27FC236}">
                <a16:creationId xmlns:a16="http://schemas.microsoft.com/office/drawing/2014/main" id="{2E7405B0-5B1A-E232-A854-D88C8AFAF8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311097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le Slide Option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p:nvPr>
        </p:nvSpPr>
        <p:spPr>
          <a:xfrm>
            <a:off x="417830" y="2455736"/>
            <a:ext cx="5678170" cy="2387600"/>
          </a:xfrm>
        </p:spPr>
        <p:txBody>
          <a:bodyPr anchor="b">
            <a:noAutofit/>
          </a:bodyPr>
          <a:lstStyle>
            <a:lvl1pPr algn="l">
              <a:lnSpc>
                <a:spcPct val="90000"/>
              </a:lnSpc>
              <a:defRPr sz="4000">
                <a:solidFill>
                  <a:schemeClr val="tx2"/>
                </a:solidFill>
                <a:latin typeface="Peckham Press"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p:nvPr>
        </p:nvSpPr>
        <p:spPr>
          <a:xfrm>
            <a:off x="417830" y="4852106"/>
            <a:ext cx="5678170" cy="1141343"/>
          </a:xfrm>
        </p:spPr>
        <p:txBody>
          <a:bodyPr>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CCB1DAC-D014-3A3A-E7F5-C84B41545A17}"/>
              </a:ext>
            </a:extLst>
          </p:cNvPr>
          <p:cNvSpPr>
            <a:spLocks noGrp="1"/>
          </p:cNvSpPr>
          <p:nvPr>
            <p:ph type="dt" sz="half" idx="10"/>
          </p:nvPr>
        </p:nvSpPr>
        <p:spPr>
          <a:xfrm>
            <a:off x="417830" y="6130107"/>
            <a:ext cx="2743200" cy="365125"/>
          </a:xfrm>
        </p:spPr>
        <p:txBody>
          <a:bodyPr/>
          <a:lstStyle>
            <a:lvl1pPr>
              <a:defRPr>
                <a:solidFill>
                  <a:schemeClr val="tx2"/>
                </a:solidFill>
                <a:latin typeface="Poppins" pitchFamily="2" charset="77"/>
                <a:cs typeface="Poppins" pitchFamily="2" charset="77"/>
              </a:defRPr>
            </a:lvl1pPr>
          </a:lstStyle>
          <a:p>
            <a:endParaRPr lang="en-GB"/>
          </a:p>
        </p:txBody>
      </p:sp>
      <p:pic>
        <p:nvPicPr>
          <p:cNvPr id="8" name="Graphic 7">
            <a:extLst>
              <a:ext uri="{FF2B5EF4-FFF2-40B4-BE49-F238E27FC236}">
                <a16:creationId xmlns:a16="http://schemas.microsoft.com/office/drawing/2014/main" id="{761DE84C-7432-DF97-5F2E-46362534EB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
        <p:nvSpPr>
          <p:cNvPr id="7" name="Picture Placeholder 6">
            <a:extLst>
              <a:ext uri="{FF2B5EF4-FFF2-40B4-BE49-F238E27FC236}">
                <a16:creationId xmlns:a16="http://schemas.microsoft.com/office/drawing/2014/main" id="{7993B058-D3F9-A825-970E-F6E56A33A356}"/>
              </a:ext>
            </a:extLst>
          </p:cNvPr>
          <p:cNvSpPr>
            <a:spLocks noGrp="1"/>
          </p:cNvSpPr>
          <p:nvPr>
            <p:ph type="pic" sz="quarter" idx="11"/>
          </p:nvPr>
        </p:nvSpPr>
        <p:spPr>
          <a:xfrm rot="21007614">
            <a:off x="6476925" y="-574957"/>
            <a:ext cx="6249877" cy="7841585"/>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9877" h="7841585">
                <a:moveTo>
                  <a:pt x="0" y="6955351"/>
                </a:moveTo>
                <a:lnTo>
                  <a:pt x="100528" y="0"/>
                </a:lnTo>
                <a:lnTo>
                  <a:pt x="6249877" y="1063821"/>
                </a:lnTo>
                <a:lnTo>
                  <a:pt x="5079152" y="7841585"/>
                </a:lnTo>
                <a:lnTo>
                  <a:pt x="0" y="6955351"/>
                </a:lnTo>
                <a:close/>
              </a:path>
            </a:pathLst>
          </a:custGeom>
        </p:spPr>
        <p:txBody>
          <a:bodyPr/>
          <a:lstStyle/>
          <a:p>
            <a:r>
              <a:rPr lang="en-GB"/>
              <a:t>Click icon to add picture</a:t>
            </a:r>
          </a:p>
        </p:txBody>
      </p:sp>
    </p:spTree>
    <p:extLst>
      <p:ext uri="{BB962C8B-B14F-4D97-AF65-F5344CB8AC3E}">
        <p14:creationId xmlns:p14="http://schemas.microsoft.com/office/powerpoint/2010/main" val="2119083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le Slide Option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7A47-CB4D-26C6-28C5-77D570C14589}"/>
              </a:ext>
            </a:extLst>
          </p:cNvPr>
          <p:cNvSpPr>
            <a:spLocks noGrp="1"/>
          </p:cNvSpPr>
          <p:nvPr>
            <p:ph type="ctrTitle"/>
          </p:nvPr>
        </p:nvSpPr>
        <p:spPr>
          <a:xfrm>
            <a:off x="417830" y="2455736"/>
            <a:ext cx="5678170" cy="2387600"/>
          </a:xfrm>
        </p:spPr>
        <p:txBody>
          <a:bodyPr anchor="b">
            <a:noAutofit/>
          </a:bodyPr>
          <a:lstStyle>
            <a:lvl1pPr algn="l">
              <a:lnSpc>
                <a:spcPct val="90000"/>
              </a:lnSpc>
              <a:defRPr sz="4000">
                <a:solidFill>
                  <a:schemeClr val="tx1"/>
                </a:solidFill>
                <a:latin typeface="Peckham Press" pitchFamily="2" charset="0"/>
              </a:defRPr>
            </a:lvl1pPr>
          </a:lstStyle>
          <a:p>
            <a:r>
              <a:rPr lang="en-GB"/>
              <a:t>Click to edit Master title style</a:t>
            </a:r>
          </a:p>
        </p:txBody>
      </p:sp>
      <p:sp>
        <p:nvSpPr>
          <p:cNvPr id="3" name="Subtitle 2">
            <a:extLst>
              <a:ext uri="{FF2B5EF4-FFF2-40B4-BE49-F238E27FC236}">
                <a16:creationId xmlns:a16="http://schemas.microsoft.com/office/drawing/2014/main" id="{B6FEE3E5-0373-39BA-6E61-74265958B81D}"/>
              </a:ext>
            </a:extLst>
          </p:cNvPr>
          <p:cNvSpPr>
            <a:spLocks noGrp="1"/>
          </p:cNvSpPr>
          <p:nvPr>
            <p:ph type="subTitle" idx="1"/>
          </p:nvPr>
        </p:nvSpPr>
        <p:spPr>
          <a:xfrm>
            <a:off x="417830" y="4852106"/>
            <a:ext cx="5678170" cy="1141343"/>
          </a:xfrm>
        </p:spPr>
        <p:txBody>
          <a:bodyPr>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CCB1DAC-D014-3A3A-E7F5-C84B41545A17}"/>
              </a:ext>
            </a:extLst>
          </p:cNvPr>
          <p:cNvSpPr>
            <a:spLocks noGrp="1"/>
          </p:cNvSpPr>
          <p:nvPr>
            <p:ph type="dt" sz="half" idx="10"/>
          </p:nvPr>
        </p:nvSpPr>
        <p:spPr>
          <a:xfrm>
            <a:off x="417830" y="6130107"/>
            <a:ext cx="2743200" cy="365125"/>
          </a:xfrm>
        </p:spPr>
        <p:txBody>
          <a:bodyPr/>
          <a:lstStyle>
            <a:lvl1pPr>
              <a:defRPr>
                <a:solidFill>
                  <a:schemeClr val="tx1"/>
                </a:solidFill>
                <a:latin typeface="Poppins" pitchFamily="2" charset="77"/>
                <a:cs typeface="Poppins" pitchFamily="2" charset="77"/>
              </a:defRPr>
            </a:lvl1pPr>
          </a:lstStyle>
          <a:p>
            <a:endParaRPr lang="en-GB"/>
          </a:p>
        </p:txBody>
      </p:sp>
      <p:sp>
        <p:nvSpPr>
          <p:cNvPr id="7" name="Picture Placeholder 6">
            <a:extLst>
              <a:ext uri="{FF2B5EF4-FFF2-40B4-BE49-F238E27FC236}">
                <a16:creationId xmlns:a16="http://schemas.microsoft.com/office/drawing/2014/main" id="{7993B058-D3F9-A825-970E-F6E56A33A356}"/>
              </a:ext>
            </a:extLst>
          </p:cNvPr>
          <p:cNvSpPr>
            <a:spLocks noGrp="1"/>
          </p:cNvSpPr>
          <p:nvPr>
            <p:ph type="pic" sz="quarter" idx="11"/>
          </p:nvPr>
        </p:nvSpPr>
        <p:spPr>
          <a:xfrm rot="21007614">
            <a:off x="6476925" y="-574957"/>
            <a:ext cx="6249877" cy="7841585"/>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9877" h="7841585">
                <a:moveTo>
                  <a:pt x="0" y="6955351"/>
                </a:moveTo>
                <a:lnTo>
                  <a:pt x="100528" y="0"/>
                </a:lnTo>
                <a:lnTo>
                  <a:pt x="6249877" y="1063821"/>
                </a:lnTo>
                <a:lnTo>
                  <a:pt x="5079152" y="7841585"/>
                </a:lnTo>
                <a:lnTo>
                  <a:pt x="0" y="6955351"/>
                </a:lnTo>
                <a:close/>
              </a:path>
            </a:pathLst>
          </a:custGeom>
        </p:spPr>
        <p:txBody>
          <a:bodyPr/>
          <a:lstStyle>
            <a:lvl1pPr>
              <a:defRPr>
                <a:solidFill>
                  <a:schemeClr val="tx1"/>
                </a:solidFill>
              </a:defRPr>
            </a:lvl1pPr>
          </a:lstStyle>
          <a:p>
            <a:r>
              <a:rPr lang="en-GB"/>
              <a:t>Click icon to add picture</a:t>
            </a:r>
          </a:p>
        </p:txBody>
      </p:sp>
      <p:pic>
        <p:nvPicPr>
          <p:cNvPr id="6" name="Graphic 5">
            <a:extLst>
              <a:ext uri="{FF2B5EF4-FFF2-40B4-BE49-F238E27FC236}">
                <a16:creationId xmlns:a16="http://schemas.microsoft.com/office/drawing/2014/main" id="{1A77DEBE-7A88-CD5D-AE26-A1D427EE57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Tree>
    <p:extLst>
      <p:ext uri="{BB962C8B-B14F-4D97-AF65-F5344CB8AC3E}">
        <p14:creationId xmlns:p14="http://schemas.microsoft.com/office/powerpoint/2010/main" val="1111648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444D3-A341-87BD-489C-23284C884A97}"/>
              </a:ext>
            </a:extLst>
          </p:cNvPr>
          <p:cNvSpPr>
            <a:spLocks noGrp="1"/>
          </p:cNvSpPr>
          <p:nvPr>
            <p:ph type="title"/>
          </p:nvPr>
        </p:nvSpPr>
        <p:spPr>
          <a:xfrm>
            <a:off x="385439" y="365125"/>
            <a:ext cx="11430740" cy="911225"/>
          </a:xfrm>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FA04CBD6-502C-F00E-3E83-5BEC523F2D47}"/>
              </a:ext>
            </a:extLst>
          </p:cNvPr>
          <p:cNvSpPr>
            <a:spLocks noGrp="1"/>
          </p:cNvSpPr>
          <p:nvPr>
            <p:ph idx="1"/>
          </p:nvPr>
        </p:nvSpPr>
        <p:spPr>
          <a:xfrm>
            <a:off x="385439" y="1495425"/>
            <a:ext cx="11430740" cy="4378250"/>
          </a:xfrm>
        </p:spPr>
        <p:txBody>
          <a:bodyPr/>
          <a:lstStyle>
            <a:lvl1pPr>
              <a:defRPr sz="26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 name="Date Placeholder 2">
            <a:extLst>
              <a:ext uri="{FF2B5EF4-FFF2-40B4-BE49-F238E27FC236}">
                <a16:creationId xmlns:a16="http://schemas.microsoft.com/office/drawing/2014/main" id="{E8346544-E54E-ADAF-4D26-88F4A74D669F}"/>
              </a:ext>
            </a:extLst>
          </p:cNvPr>
          <p:cNvSpPr>
            <a:spLocks noGrp="1"/>
          </p:cNvSpPr>
          <p:nvPr>
            <p:ph type="dt" sz="half" idx="10"/>
          </p:nvPr>
        </p:nvSpPr>
        <p:spPr>
          <a:xfrm>
            <a:off x="7562850" y="6196458"/>
            <a:ext cx="2847974" cy="365125"/>
          </a:xfrm>
        </p:spPr>
        <p:txBody>
          <a:bodyPr/>
          <a:lstStyle>
            <a:lvl1pPr>
              <a:defRPr>
                <a:solidFill>
                  <a:schemeClr val="tx2"/>
                </a:solidFill>
              </a:defRPr>
            </a:lvl1pPr>
          </a:lstStyle>
          <a:p>
            <a:endParaRPr lang="en-GB"/>
          </a:p>
        </p:txBody>
      </p:sp>
      <p:sp>
        <p:nvSpPr>
          <p:cNvPr id="19" name="Footer Placeholder 3">
            <a:extLst>
              <a:ext uri="{FF2B5EF4-FFF2-40B4-BE49-F238E27FC236}">
                <a16:creationId xmlns:a16="http://schemas.microsoft.com/office/drawing/2014/main" id="{9D45F71E-304D-0C5B-271A-10F0C69FA939}"/>
              </a:ext>
            </a:extLst>
          </p:cNvPr>
          <p:cNvSpPr>
            <a:spLocks noGrp="1"/>
          </p:cNvSpPr>
          <p:nvPr>
            <p:ph type="ftr" sz="quarter" idx="11"/>
          </p:nvPr>
        </p:nvSpPr>
        <p:spPr>
          <a:xfrm>
            <a:off x="1225176" y="6196458"/>
            <a:ext cx="6242424" cy="365125"/>
          </a:xfrm>
        </p:spPr>
        <p:txBody>
          <a:bodyPr/>
          <a:lstStyle>
            <a:lvl1pPr algn="l">
              <a:defRPr>
                <a:solidFill>
                  <a:schemeClr val="tx2"/>
                </a:solidFill>
              </a:defRPr>
            </a:lvl1pPr>
          </a:lstStyle>
          <a:p>
            <a:endParaRPr lang="en-GB"/>
          </a:p>
        </p:txBody>
      </p:sp>
      <p:sp>
        <p:nvSpPr>
          <p:cNvPr id="20" name="Slide Number Placeholder 4">
            <a:extLst>
              <a:ext uri="{FF2B5EF4-FFF2-40B4-BE49-F238E27FC236}">
                <a16:creationId xmlns:a16="http://schemas.microsoft.com/office/drawing/2014/main" id="{964730D8-A573-016B-E768-8C40FC3BF920}"/>
              </a:ext>
            </a:extLst>
          </p:cNvPr>
          <p:cNvSpPr>
            <a:spLocks noGrp="1"/>
          </p:cNvSpPr>
          <p:nvPr>
            <p:ph type="sldNum" sz="quarter" idx="12"/>
          </p:nvPr>
        </p:nvSpPr>
        <p:spPr>
          <a:xfrm>
            <a:off x="10497196" y="6196457"/>
            <a:ext cx="1309365" cy="365125"/>
          </a:xfrm>
        </p:spPr>
        <p:txBody>
          <a:bodyPr/>
          <a:lstStyle>
            <a:lvl1pPr>
              <a:defRPr>
                <a:solidFill>
                  <a:schemeClr val="tx2"/>
                </a:solidFill>
              </a:defRPr>
            </a:lvl1pPr>
          </a:lstStyle>
          <a:p>
            <a:fld id="{DCE29462-D582-495B-966A-7379D4E80C1C}" type="slidenum">
              <a:rPr lang="en-GB" smtClean="0"/>
              <a:pPr/>
              <a:t>‹#›</a:t>
            </a:fld>
            <a:endParaRPr lang="en-GB"/>
          </a:p>
        </p:txBody>
      </p:sp>
      <p:pic>
        <p:nvPicPr>
          <p:cNvPr id="4" name="Graphic 3">
            <a:extLst>
              <a:ext uri="{FF2B5EF4-FFF2-40B4-BE49-F238E27FC236}">
                <a16:creationId xmlns:a16="http://schemas.microsoft.com/office/drawing/2014/main" id="{9F3EE2CD-3E25-FDA9-7405-D3628C64BE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3822867249"/>
      </p:ext>
    </p:extLst>
  </p:cSld>
  <p:clrMapOvr>
    <a:masterClrMapping/>
  </p:clrMapOvr>
  <p:extLst>
    <p:ext uri="{DCECCB84-F9BA-43D5-87BE-67443E8EF086}">
      <p15:sldGuideLst xmlns:p15="http://schemas.microsoft.com/office/powerpoint/2012/main">
        <p15:guide id="1" pos="234">
          <p15:clr>
            <a:srgbClr val="FBAE40"/>
          </p15:clr>
        </p15:guide>
        <p15:guide id="2" pos="744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E839-F880-AD8E-A0E6-88B0E424E729}"/>
              </a:ext>
            </a:extLst>
          </p:cNvPr>
          <p:cNvSpPr>
            <a:spLocks noGrp="1"/>
          </p:cNvSpPr>
          <p:nvPr>
            <p:ph type="title"/>
          </p:nvPr>
        </p:nvSpPr>
        <p:spPr>
          <a:xfrm>
            <a:off x="379707" y="365125"/>
            <a:ext cx="11417067" cy="911225"/>
          </a:xfrm>
        </p:spPr>
        <p:txBody>
          <a:bodyPr anchor="b"/>
          <a:lstStyle/>
          <a:p>
            <a:r>
              <a:rPr lang="en-GB"/>
              <a:t>Click to edit Master title style</a:t>
            </a:r>
          </a:p>
        </p:txBody>
      </p:sp>
      <p:sp>
        <p:nvSpPr>
          <p:cNvPr id="3" name="Content Placeholder 2">
            <a:extLst>
              <a:ext uri="{FF2B5EF4-FFF2-40B4-BE49-F238E27FC236}">
                <a16:creationId xmlns:a16="http://schemas.microsoft.com/office/drawing/2014/main" id="{4987C9DC-2C03-67E6-5016-E6E5E4A3DE51}"/>
              </a:ext>
            </a:extLst>
          </p:cNvPr>
          <p:cNvSpPr>
            <a:spLocks noGrp="1"/>
          </p:cNvSpPr>
          <p:nvPr>
            <p:ph sz="half" idx="1"/>
          </p:nvPr>
        </p:nvSpPr>
        <p:spPr>
          <a:xfrm>
            <a:off x="379707" y="1495426"/>
            <a:ext cx="5611811" cy="4314360"/>
          </a:xfrm>
        </p:spPr>
        <p:txBody>
          <a:bodyPr/>
          <a:lstStyle>
            <a:lvl1pPr>
              <a:defRPr sz="26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C604352-94AE-A3E5-54A4-FE9CDBC9C6F0}"/>
              </a:ext>
            </a:extLst>
          </p:cNvPr>
          <p:cNvSpPr>
            <a:spLocks noGrp="1"/>
          </p:cNvSpPr>
          <p:nvPr>
            <p:ph sz="half" idx="2"/>
          </p:nvPr>
        </p:nvSpPr>
        <p:spPr>
          <a:xfrm>
            <a:off x="6200484" y="1495426"/>
            <a:ext cx="5596290" cy="4314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2">
            <a:extLst>
              <a:ext uri="{FF2B5EF4-FFF2-40B4-BE49-F238E27FC236}">
                <a16:creationId xmlns:a16="http://schemas.microsoft.com/office/drawing/2014/main" id="{49B7B68D-9470-5B69-8BB5-DDF78BACC61F}"/>
              </a:ext>
            </a:extLst>
          </p:cNvPr>
          <p:cNvSpPr>
            <a:spLocks noGrp="1"/>
          </p:cNvSpPr>
          <p:nvPr>
            <p:ph type="dt" sz="half" idx="10"/>
          </p:nvPr>
        </p:nvSpPr>
        <p:spPr>
          <a:xfrm>
            <a:off x="7562850" y="6196458"/>
            <a:ext cx="2847974" cy="365125"/>
          </a:xfrm>
        </p:spPr>
        <p:txBody>
          <a:bodyPr/>
          <a:lstStyle>
            <a:lvl1pPr>
              <a:defRPr>
                <a:solidFill>
                  <a:schemeClr val="tx2"/>
                </a:solidFill>
              </a:defRPr>
            </a:lvl1pPr>
          </a:lstStyle>
          <a:p>
            <a:endParaRPr lang="en-GB"/>
          </a:p>
        </p:txBody>
      </p:sp>
      <p:sp>
        <p:nvSpPr>
          <p:cNvPr id="6" name="Footer Placeholder 3">
            <a:extLst>
              <a:ext uri="{FF2B5EF4-FFF2-40B4-BE49-F238E27FC236}">
                <a16:creationId xmlns:a16="http://schemas.microsoft.com/office/drawing/2014/main" id="{772CC651-601C-AD60-36A6-280A54EF230F}"/>
              </a:ext>
            </a:extLst>
          </p:cNvPr>
          <p:cNvSpPr>
            <a:spLocks noGrp="1"/>
          </p:cNvSpPr>
          <p:nvPr>
            <p:ph type="ftr" sz="quarter" idx="11"/>
          </p:nvPr>
        </p:nvSpPr>
        <p:spPr>
          <a:xfrm>
            <a:off x="1225176" y="6196458"/>
            <a:ext cx="6242424" cy="365125"/>
          </a:xfrm>
        </p:spPr>
        <p:txBody>
          <a:bodyPr/>
          <a:lstStyle>
            <a:lvl1pPr algn="l">
              <a:defRPr>
                <a:solidFill>
                  <a:schemeClr val="tx2"/>
                </a:solidFill>
              </a:defRPr>
            </a:lvl1pPr>
          </a:lstStyle>
          <a:p>
            <a:endParaRPr lang="en-GB"/>
          </a:p>
        </p:txBody>
      </p:sp>
      <p:sp>
        <p:nvSpPr>
          <p:cNvPr id="7" name="Slide Number Placeholder 4">
            <a:extLst>
              <a:ext uri="{FF2B5EF4-FFF2-40B4-BE49-F238E27FC236}">
                <a16:creationId xmlns:a16="http://schemas.microsoft.com/office/drawing/2014/main" id="{7DD7DF50-DBDF-76F7-B8B7-14298B70C435}"/>
              </a:ext>
            </a:extLst>
          </p:cNvPr>
          <p:cNvSpPr>
            <a:spLocks noGrp="1"/>
          </p:cNvSpPr>
          <p:nvPr>
            <p:ph type="sldNum" sz="quarter" idx="12"/>
          </p:nvPr>
        </p:nvSpPr>
        <p:spPr>
          <a:xfrm>
            <a:off x="10497196" y="6196457"/>
            <a:ext cx="1309365" cy="365125"/>
          </a:xfrm>
        </p:spPr>
        <p:txBody>
          <a:bodyPr/>
          <a:lstStyle>
            <a:lvl1pPr>
              <a:defRPr>
                <a:solidFill>
                  <a:schemeClr val="tx2"/>
                </a:solidFill>
              </a:defRPr>
            </a:lvl1pPr>
          </a:lstStyle>
          <a:p>
            <a:fld id="{DCE29462-D582-495B-966A-7379D4E80C1C}" type="slidenum">
              <a:rPr lang="en-GB" smtClean="0"/>
              <a:pPr/>
              <a:t>‹#›</a:t>
            </a:fld>
            <a:endParaRPr lang="en-GB"/>
          </a:p>
        </p:txBody>
      </p:sp>
      <p:pic>
        <p:nvPicPr>
          <p:cNvPr id="8" name="Graphic 7">
            <a:extLst>
              <a:ext uri="{FF2B5EF4-FFF2-40B4-BE49-F238E27FC236}">
                <a16:creationId xmlns:a16="http://schemas.microsoft.com/office/drawing/2014/main" id="{F601B991-71C4-D9AF-7744-FD34E00315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143077554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09E95-98F0-8B9C-82D2-D24F1669504E}"/>
              </a:ext>
            </a:extLst>
          </p:cNvPr>
          <p:cNvSpPr>
            <a:spLocks noGrp="1"/>
          </p:cNvSpPr>
          <p:nvPr>
            <p:ph type="title"/>
          </p:nvPr>
        </p:nvSpPr>
        <p:spPr>
          <a:xfrm>
            <a:off x="376560" y="365126"/>
            <a:ext cx="11438880" cy="911224"/>
          </a:xfrm>
        </p:spPr>
        <p:txBody>
          <a:bodyPr anchor="b"/>
          <a:lstStyle/>
          <a:p>
            <a:r>
              <a:rPr lang="en-GB"/>
              <a:t>Click to edit Master title style</a:t>
            </a:r>
          </a:p>
        </p:txBody>
      </p:sp>
      <p:sp>
        <p:nvSpPr>
          <p:cNvPr id="3" name="Text Placeholder 2">
            <a:extLst>
              <a:ext uri="{FF2B5EF4-FFF2-40B4-BE49-F238E27FC236}">
                <a16:creationId xmlns:a16="http://schemas.microsoft.com/office/drawing/2014/main" id="{3838CC22-DEC0-6332-F335-010EBD7B20F0}"/>
              </a:ext>
            </a:extLst>
          </p:cNvPr>
          <p:cNvSpPr>
            <a:spLocks noGrp="1"/>
          </p:cNvSpPr>
          <p:nvPr>
            <p:ph type="body" idx="1"/>
          </p:nvPr>
        </p:nvSpPr>
        <p:spPr>
          <a:xfrm>
            <a:off x="376560" y="1477761"/>
            <a:ext cx="5621015" cy="60365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1F0A7D0-BEA7-1B4A-B718-E91AFA0B8D2C}"/>
              </a:ext>
            </a:extLst>
          </p:cNvPr>
          <p:cNvSpPr>
            <a:spLocks noGrp="1"/>
          </p:cNvSpPr>
          <p:nvPr>
            <p:ph sz="half" idx="2"/>
          </p:nvPr>
        </p:nvSpPr>
        <p:spPr>
          <a:xfrm>
            <a:off x="376560" y="2171701"/>
            <a:ext cx="5621015" cy="3571177"/>
          </a:xfrm>
        </p:spPr>
        <p:txBody>
          <a:bodyPr/>
          <a:lstStyle>
            <a:lvl1pPr>
              <a:defRPr sz="26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3CBBBE3-140C-3BB2-8EE0-B9864AC23CD7}"/>
              </a:ext>
            </a:extLst>
          </p:cNvPr>
          <p:cNvSpPr>
            <a:spLocks noGrp="1"/>
          </p:cNvSpPr>
          <p:nvPr>
            <p:ph type="body" sz="quarter" idx="3"/>
          </p:nvPr>
        </p:nvSpPr>
        <p:spPr>
          <a:xfrm>
            <a:off x="6199143" y="1477761"/>
            <a:ext cx="5616295" cy="60365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E865862-B4BC-0359-7748-647913511744}"/>
              </a:ext>
            </a:extLst>
          </p:cNvPr>
          <p:cNvSpPr>
            <a:spLocks noGrp="1"/>
          </p:cNvSpPr>
          <p:nvPr>
            <p:ph sz="quarter" idx="4"/>
          </p:nvPr>
        </p:nvSpPr>
        <p:spPr>
          <a:xfrm>
            <a:off x="6199143" y="2171701"/>
            <a:ext cx="5616295" cy="3571177"/>
          </a:xfrm>
        </p:spPr>
        <p:txBody>
          <a:bodyPr/>
          <a:lstStyle>
            <a:lvl1pPr>
              <a:defRPr sz="26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2">
            <a:extLst>
              <a:ext uri="{FF2B5EF4-FFF2-40B4-BE49-F238E27FC236}">
                <a16:creationId xmlns:a16="http://schemas.microsoft.com/office/drawing/2014/main" id="{727905B6-6BD1-13FF-CCED-1B456DAF61F7}"/>
              </a:ext>
            </a:extLst>
          </p:cNvPr>
          <p:cNvSpPr>
            <a:spLocks noGrp="1"/>
          </p:cNvSpPr>
          <p:nvPr>
            <p:ph type="dt" sz="half" idx="10"/>
          </p:nvPr>
        </p:nvSpPr>
        <p:spPr>
          <a:xfrm>
            <a:off x="7562850" y="6196458"/>
            <a:ext cx="2847974" cy="365125"/>
          </a:xfrm>
        </p:spPr>
        <p:txBody>
          <a:bodyPr/>
          <a:lstStyle>
            <a:lvl1pPr>
              <a:defRPr>
                <a:solidFill>
                  <a:schemeClr val="tx2"/>
                </a:solidFill>
              </a:defRPr>
            </a:lvl1pPr>
          </a:lstStyle>
          <a:p>
            <a:endParaRPr lang="en-GB"/>
          </a:p>
        </p:txBody>
      </p:sp>
      <p:sp>
        <p:nvSpPr>
          <p:cNvPr id="8" name="Footer Placeholder 3">
            <a:extLst>
              <a:ext uri="{FF2B5EF4-FFF2-40B4-BE49-F238E27FC236}">
                <a16:creationId xmlns:a16="http://schemas.microsoft.com/office/drawing/2014/main" id="{5BFED2DA-AF14-ED03-351C-4F97FB9E3E44}"/>
              </a:ext>
            </a:extLst>
          </p:cNvPr>
          <p:cNvSpPr>
            <a:spLocks noGrp="1"/>
          </p:cNvSpPr>
          <p:nvPr>
            <p:ph type="ftr" sz="quarter" idx="11"/>
          </p:nvPr>
        </p:nvSpPr>
        <p:spPr>
          <a:xfrm>
            <a:off x="1225176" y="6196458"/>
            <a:ext cx="6242424" cy="365125"/>
          </a:xfrm>
        </p:spPr>
        <p:txBody>
          <a:bodyPr/>
          <a:lstStyle>
            <a:lvl1pPr algn="l">
              <a:defRPr>
                <a:solidFill>
                  <a:schemeClr val="tx2"/>
                </a:solidFill>
              </a:defRPr>
            </a:lvl1pPr>
          </a:lstStyle>
          <a:p>
            <a:endParaRPr lang="en-GB"/>
          </a:p>
        </p:txBody>
      </p:sp>
      <p:sp>
        <p:nvSpPr>
          <p:cNvPr id="9" name="Slide Number Placeholder 4">
            <a:extLst>
              <a:ext uri="{FF2B5EF4-FFF2-40B4-BE49-F238E27FC236}">
                <a16:creationId xmlns:a16="http://schemas.microsoft.com/office/drawing/2014/main" id="{29CE0C43-E33E-63BE-B8CF-CB143352D4B7}"/>
              </a:ext>
            </a:extLst>
          </p:cNvPr>
          <p:cNvSpPr>
            <a:spLocks noGrp="1"/>
          </p:cNvSpPr>
          <p:nvPr>
            <p:ph type="sldNum" sz="quarter" idx="12"/>
          </p:nvPr>
        </p:nvSpPr>
        <p:spPr>
          <a:xfrm>
            <a:off x="10497196" y="6196457"/>
            <a:ext cx="1309365" cy="365125"/>
          </a:xfrm>
        </p:spPr>
        <p:txBody>
          <a:bodyPr/>
          <a:lstStyle>
            <a:lvl1pPr>
              <a:defRPr>
                <a:solidFill>
                  <a:schemeClr val="tx2"/>
                </a:solidFill>
              </a:defRPr>
            </a:lvl1pPr>
          </a:lstStyle>
          <a:p>
            <a:fld id="{DCE29462-D582-495B-966A-7379D4E80C1C}" type="slidenum">
              <a:rPr lang="en-GB" smtClean="0"/>
              <a:pPr/>
              <a:t>‹#›</a:t>
            </a:fld>
            <a:endParaRPr lang="en-GB"/>
          </a:p>
        </p:txBody>
      </p:sp>
      <p:pic>
        <p:nvPicPr>
          <p:cNvPr id="10" name="Graphic 9">
            <a:extLst>
              <a:ext uri="{FF2B5EF4-FFF2-40B4-BE49-F238E27FC236}">
                <a16:creationId xmlns:a16="http://schemas.microsoft.com/office/drawing/2014/main" id="{78EA147D-A1A7-2B7D-C85F-62A009C7E09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5439" y="6033270"/>
            <a:ext cx="562415" cy="568735"/>
          </a:xfrm>
          <a:prstGeom prst="rect">
            <a:avLst/>
          </a:prstGeom>
        </p:spPr>
      </p:pic>
    </p:spTree>
    <p:extLst>
      <p:ext uri="{BB962C8B-B14F-4D97-AF65-F5344CB8AC3E}">
        <p14:creationId xmlns:p14="http://schemas.microsoft.com/office/powerpoint/2010/main" val="2603661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Green Fie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DF01E-B4E0-D56E-A4F7-D6645B63A0A0}"/>
              </a:ext>
            </a:extLst>
          </p:cNvPr>
          <p:cNvSpPr>
            <a:spLocks noGrp="1"/>
          </p:cNvSpPr>
          <p:nvPr>
            <p:ph type="title"/>
          </p:nvPr>
        </p:nvSpPr>
        <p:spPr>
          <a:xfrm>
            <a:off x="417831" y="2279688"/>
            <a:ext cx="10515600" cy="2852737"/>
          </a:xfrm>
        </p:spPr>
        <p:txBody>
          <a:bodyPr anchor="b">
            <a:normAutofit/>
          </a:bodyPr>
          <a:lstStyle>
            <a:lvl1pPr>
              <a:defRPr sz="66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3BEE4A95-9854-E7DD-0C99-E3502C246B0A}"/>
              </a:ext>
            </a:extLst>
          </p:cNvPr>
          <p:cNvSpPr>
            <a:spLocks noGrp="1"/>
          </p:cNvSpPr>
          <p:nvPr>
            <p:ph type="body" idx="1"/>
          </p:nvPr>
        </p:nvSpPr>
        <p:spPr>
          <a:xfrm>
            <a:off x="417831" y="5132425"/>
            <a:ext cx="10515600" cy="968376"/>
          </a:xfrm>
        </p:spPr>
        <p:txBody>
          <a:bodyPr/>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pic>
        <p:nvPicPr>
          <p:cNvPr id="6" name="Graphic 5">
            <a:extLst>
              <a:ext uri="{FF2B5EF4-FFF2-40B4-BE49-F238E27FC236}">
                <a16:creationId xmlns:a16="http://schemas.microsoft.com/office/drawing/2014/main" id="{1AD3080E-418A-BA5B-C2A1-A7EA62636E8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1" y="362769"/>
            <a:ext cx="1441450" cy="1457646"/>
          </a:xfrm>
          <a:prstGeom prst="rect">
            <a:avLst/>
          </a:prstGeom>
        </p:spPr>
      </p:pic>
    </p:spTree>
    <p:extLst>
      <p:ext uri="{BB962C8B-B14F-4D97-AF65-F5344CB8AC3E}">
        <p14:creationId xmlns:p14="http://schemas.microsoft.com/office/powerpoint/2010/main" val="351424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Yellow Card">
    <p:bg>
      <p:bgPr>
        <a:solidFill>
          <a:schemeClr val="accent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3D0CE21-19F2-5104-1016-C576922A25A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17830" y="362768"/>
            <a:ext cx="1441450" cy="1457646"/>
          </a:xfrm>
          <a:prstGeom prst="rect">
            <a:avLst/>
          </a:prstGeom>
        </p:spPr>
      </p:pic>
      <p:sp>
        <p:nvSpPr>
          <p:cNvPr id="7" name="Title 1">
            <a:extLst>
              <a:ext uri="{FF2B5EF4-FFF2-40B4-BE49-F238E27FC236}">
                <a16:creationId xmlns:a16="http://schemas.microsoft.com/office/drawing/2014/main" id="{15FE765A-7793-8777-64AB-A5845FD2002B}"/>
              </a:ext>
            </a:extLst>
          </p:cNvPr>
          <p:cNvSpPr>
            <a:spLocks noGrp="1"/>
          </p:cNvSpPr>
          <p:nvPr>
            <p:ph type="title"/>
          </p:nvPr>
        </p:nvSpPr>
        <p:spPr>
          <a:xfrm>
            <a:off x="417831" y="2279688"/>
            <a:ext cx="10515600" cy="2852737"/>
          </a:xfrm>
        </p:spPr>
        <p:txBody>
          <a:bodyPr anchor="b">
            <a:normAutofit/>
          </a:bodyPr>
          <a:lstStyle>
            <a:lvl1pPr>
              <a:defRPr sz="6600">
                <a:solidFill>
                  <a:schemeClr val="tx2"/>
                </a:solidFill>
              </a:defRPr>
            </a:lvl1pPr>
          </a:lstStyle>
          <a:p>
            <a:r>
              <a:rPr lang="en-GB"/>
              <a:t>Click to edit Master title style</a:t>
            </a:r>
          </a:p>
        </p:txBody>
      </p:sp>
      <p:sp>
        <p:nvSpPr>
          <p:cNvPr id="8" name="Text Placeholder 2">
            <a:extLst>
              <a:ext uri="{FF2B5EF4-FFF2-40B4-BE49-F238E27FC236}">
                <a16:creationId xmlns:a16="http://schemas.microsoft.com/office/drawing/2014/main" id="{C5D289D0-FE9E-EF5F-3D8A-05E1BB902D0F}"/>
              </a:ext>
            </a:extLst>
          </p:cNvPr>
          <p:cNvSpPr>
            <a:spLocks noGrp="1"/>
          </p:cNvSpPr>
          <p:nvPr>
            <p:ph type="body" idx="1"/>
          </p:nvPr>
        </p:nvSpPr>
        <p:spPr>
          <a:xfrm>
            <a:off x="417831" y="5132425"/>
            <a:ext cx="10515600" cy="968376"/>
          </a:xfrm>
        </p:spPr>
        <p:txBody>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91925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BB9AD5-DC0E-6760-21EF-5C257F2B368A}"/>
              </a:ext>
            </a:extLst>
          </p:cNvPr>
          <p:cNvSpPr>
            <a:spLocks noGrp="1"/>
          </p:cNvSpPr>
          <p:nvPr>
            <p:ph type="title"/>
          </p:nvPr>
        </p:nvSpPr>
        <p:spPr>
          <a:xfrm>
            <a:off x="376560" y="365125"/>
            <a:ext cx="11448495" cy="911225"/>
          </a:xfrm>
          <a:prstGeom prst="rect">
            <a:avLst/>
          </a:prstGeom>
        </p:spPr>
        <p:txBody>
          <a:bodyPr vert="horz" lIns="91440" tIns="45720" rIns="91440" bIns="45720" rtlCol="0" anchor="b">
            <a:noAutofit/>
          </a:bodyPr>
          <a:lstStyle/>
          <a:p>
            <a:r>
              <a:rPr lang="en-GB"/>
              <a:t>Click to edit Master title style</a:t>
            </a:r>
          </a:p>
        </p:txBody>
      </p:sp>
      <p:sp>
        <p:nvSpPr>
          <p:cNvPr id="3" name="Text Placeholder 2">
            <a:extLst>
              <a:ext uri="{FF2B5EF4-FFF2-40B4-BE49-F238E27FC236}">
                <a16:creationId xmlns:a16="http://schemas.microsoft.com/office/drawing/2014/main" id="{0B966167-EF28-7F25-F960-C996E9DCAFCF}"/>
              </a:ext>
            </a:extLst>
          </p:cNvPr>
          <p:cNvSpPr>
            <a:spLocks noGrp="1"/>
          </p:cNvSpPr>
          <p:nvPr>
            <p:ph type="body" idx="1"/>
          </p:nvPr>
        </p:nvSpPr>
        <p:spPr>
          <a:xfrm>
            <a:off x="376560" y="1419225"/>
            <a:ext cx="11448495" cy="47577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7E032DD-E6DC-C818-CC38-FF30E94EC5E0}"/>
              </a:ext>
            </a:extLst>
          </p:cNvPr>
          <p:cNvSpPr>
            <a:spLocks noGrp="1"/>
          </p:cNvSpPr>
          <p:nvPr>
            <p:ph type="dt" sz="half" idx="2"/>
          </p:nvPr>
        </p:nvSpPr>
        <p:spPr>
          <a:xfrm>
            <a:off x="6233603" y="6356350"/>
            <a:ext cx="2743200" cy="365125"/>
          </a:xfrm>
          <a:prstGeom prst="rect">
            <a:avLst/>
          </a:prstGeom>
        </p:spPr>
        <p:txBody>
          <a:bodyPr vert="horz" lIns="91440" tIns="45720" rIns="91440" bIns="45720" rtlCol="0" anchor="ctr"/>
          <a:lstStyle>
            <a:lvl1pPr algn="l">
              <a:defRPr sz="1200">
                <a:solidFill>
                  <a:schemeClr val="tx2"/>
                </a:solidFill>
                <a:latin typeface="Poppins" pitchFamily="2" charset="77"/>
                <a:cs typeface="Poppins" pitchFamily="2" charset="77"/>
              </a:defRPr>
            </a:lvl1pPr>
          </a:lstStyle>
          <a:p>
            <a:endParaRPr lang="en-GB"/>
          </a:p>
        </p:txBody>
      </p:sp>
      <p:sp>
        <p:nvSpPr>
          <p:cNvPr id="5" name="Footer Placeholder 4">
            <a:extLst>
              <a:ext uri="{FF2B5EF4-FFF2-40B4-BE49-F238E27FC236}">
                <a16:creationId xmlns:a16="http://schemas.microsoft.com/office/drawing/2014/main" id="{C063BA7A-7F97-5111-0A93-2BC33DB5352F}"/>
              </a:ext>
            </a:extLst>
          </p:cNvPr>
          <p:cNvSpPr>
            <a:spLocks noGrp="1"/>
          </p:cNvSpPr>
          <p:nvPr>
            <p:ph type="ftr" sz="quarter" idx="3"/>
          </p:nvPr>
        </p:nvSpPr>
        <p:spPr>
          <a:xfrm>
            <a:off x="376560" y="6356350"/>
            <a:ext cx="5761607" cy="365125"/>
          </a:xfrm>
          <a:prstGeom prst="rect">
            <a:avLst/>
          </a:prstGeom>
        </p:spPr>
        <p:txBody>
          <a:bodyPr vert="horz" lIns="91440" tIns="45720" rIns="91440" bIns="45720" rtlCol="0" anchor="ctr"/>
          <a:lstStyle>
            <a:lvl1pPr algn="ctr">
              <a:defRPr sz="1200">
                <a:solidFill>
                  <a:schemeClr val="tx2"/>
                </a:solidFill>
                <a:latin typeface="Poppins" pitchFamily="2" charset="77"/>
                <a:cs typeface="Poppins" pitchFamily="2" charset="77"/>
              </a:defRPr>
            </a:lvl1pPr>
          </a:lstStyle>
          <a:p>
            <a:endParaRPr lang="en-GB"/>
          </a:p>
        </p:txBody>
      </p:sp>
      <p:sp>
        <p:nvSpPr>
          <p:cNvPr id="6" name="Slide Number Placeholder 5">
            <a:extLst>
              <a:ext uri="{FF2B5EF4-FFF2-40B4-BE49-F238E27FC236}">
                <a16:creationId xmlns:a16="http://schemas.microsoft.com/office/drawing/2014/main" id="{17155283-F670-5F90-4E0F-4B882DB32821}"/>
              </a:ext>
            </a:extLst>
          </p:cNvPr>
          <p:cNvSpPr>
            <a:spLocks noGrp="1"/>
          </p:cNvSpPr>
          <p:nvPr>
            <p:ph type="sldNum" sz="quarter" idx="4"/>
          </p:nvPr>
        </p:nvSpPr>
        <p:spPr>
          <a:xfrm>
            <a:off x="9072240" y="6356350"/>
            <a:ext cx="2743200" cy="365125"/>
          </a:xfrm>
          <a:prstGeom prst="rect">
            <a:avLst/>
          </a:prstGeom>
        </p:spPr>
        <p:txBody>
          <a:bodyPr vert="horz" lIns="91440" tIns="45720" rIns="91440" bIns="45720" rtlCol="0" anchor="ctr"/>
          <a:lstStyle>
            <a:lvl1pPr algn="r">
              <a:defRPr sz="1200">
                <a:solidFill>
                  <a:schemeClr val="tx2"/>
                </a:solidFill>
                <a:latin typeface="Poppins" pitchFamily="2" charset="77"/>
                <a:cs typeface="Poppins" pitchFamily="2" charset="77"/>
              </a:defRPr>
            </a:lvl1pPr>
          </a:lstStyle>
          <a:p>
            <a:fld id="{DCE29462-D582-495B-966A-7379D4E80C1C}" type="slidenum">
              <a:rPr lang="en-GB" smtClean="0"/>
              <a:pPr/>
              <a:t>‹#›</a:t>
            </a:fld>
            <a:endParaRPr lang="en-GB"/>
          </a:p>
        </p:txBody>
      </p:sp>
    </p:spTree>
    <p:extLst>
      <p:ext uri="{BB962C8B-B14F-4D97-AF65-F5344CB8AC3E}">
        <p14:creationId xmlns:p14="http://schemas.microsoft.com/office/powerpoint/2010/main" val="2842419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ftr="0" dt="0"/>
  <p:txStyles>
    <p:titleStyle>
      <a:lvl1pPr algn="l" defTabSz="914400" rtl="0" eaLnBrk="1" latinLnBrk="0" hangingPunct="1">
        <a:lnSpc>
          <a:spcPct val="75000"/>
        </a:lnSpc>
        <a:spcBef>
          <a:spcPct val="0"/>
        </a:spcBef>
        <a:buNone/>
        <a:defRPr sz="3200" kern="1200">
          <a:solidFill>
            <a:schemeClr val="tx2"/>
          </a:solidFill>
          <a:latin typeface="Peckham Press" pitchFamily="2" charset="0"/>
          <a:ea typeface="+mj-ea"/>
          <a:cs typeface="+mj-cs"/>
        </a:defRPr>
      </a:lvl1pPr>
    </p:titleStyle>
    <p:bodyStyle>
      <a:lvl1pPr marL="266700" indent="-266700" algn="l" defTabSz="914400" rtl="0" eaLnBrk="1" latinLnBrk="0" hangingPunct="1">
        <a:lnSpc>
          <a:spcPct val="130000"/>
        </a:lnSpc>
        <a:spcBef>
          <a:spcPts val="1000"/>
        </a:spcBef>
        <a:buFont typeface="Arial" panose="020B0604020202020204" pitchFamily="34" charset="0"/>
        <a:buChar char="•"/>
        <a:defRPr sz="2400" kern="1200">
          <a:solidFill>
            <a:schemeClr val="tx2"/>
          </a:solidFill>
          <a:latin typeface="Poppins" pitchFamily="2" charset="77"/>
          <a:ea typeface="+mn-ea"/>
          <a:cs typeface="Poppins" pitchFamily="2" charset="77"/>
        </a:defRPr>
      </a:lvl1pPr>
      <a:lvl2pPr marL="541338" indent="-274638" algn="l" defTabSz="914400" rtl="0" eaLnBrk="1" latinLnBrk="0" hangingPunct="1">
        <a:lnSpc>
          <a:spcPct val="130000"/>
        </a:lnSpc>
        <a:spcBef>
          <a:spcPts val="500"/>
        </a:spcBef>
        <a:buFont typeface="Arial" panose="020B0604020202020204" pitchFamily="34" charset="0"/>
        <a:buChar char="•"/>
        <a:defRPr sz="2000" kern="1200">
          <a:solidFill>
            <a:schemeClr val="tx2"/>
          </a:solidFill>
          <a:latin typeface="Poppins" pitchFamily="2" charset="77"/>
          <a:ea typeface="+mn-ea"/>
          <a:cs typeface="Poppins" pitchFamily="2" charset="77"/>
        </a:defRPr>
      </a:lvl2pPr>
      <a:lvl3pPr marL="808038" indent="-266700" algn="l" defTabSz="914400" rtl="0" eaLnBrk="1" latinLnBrk="0" hangingPunct="1">
        <a:lnSpc>
          <a:spcPct val="130000"/>
        </a:lnSpc>
        <a:spcBef>
          <a:spcPts val="500"/>
        </a:spcBef>
        <a:buFont typeface="Arial" panose="020B0604020202020204" pitchFamily="34" charset="0"/>
        <a:buChar char="•"/>
        <a:defRPr sz="1800" kern="1200">
          <a:solidFill>
            <a:schemeClr val="tx2"/>
          </a:solidFill>
          <a:latin typeface="Poppins" pitchFamily="2" charset="77"/>
          <a:ea typeface="+mn-ea"/>
          <a:cs typeface="Poppins" pitchFamily="2" charset="77"/>
        </a:defRPr>
      </a:lvl3pPr>
      <a:lvl4pPr marL="1074738" indent="-266700" algn="l" defTabSz="914400" rtl="0" eaLnBrk="1" latinLnBrk="0" hangingPunct="1">
        <a:lnSpc>
          <a:spcPct val="130000"/>
        </a:lnSpc>
        <a:spcBef>
          <a:spcPts val="500"/>
        </a:spcBef>
        <a:buFont typeface="Arial" panose="020B0604020202020204" pitchFamily="34" charset="0"/>
        <a:buChar char="•"/>
        <a:defRPr sz="1600" kern="1200">
          <a:solidFill>
            <a:schemeClr val="tx2"/>
          </a:solidFill>
          <a:latin typeface="Poppins" pitchFamily="2" charset="77"/>
          <a:ea typeface="+mn-ea"/>
          <a:cs typeface="Poppins" pitchFamily="2" charset="77"/>
        </a:defRPr>
      </a:lvl4pPr>
      <a:lvl5pPr marL="1339850" indent="-265113" algn="l" defTabSz="914400" rtl="0" eaLnBrk="1" latinLnBrk="0" hangingPunct="1">
        <a:lnSpc>
          <a:spcPct val="130000"/>
        </a:lnSpc>
        <a:spcBef>
          <a:spcPts val="500"/>
        </a:spcBef>
        <a:buFont typeface="Arial" panose="020B0604020202020204" pitchFamily="34" charset="0"/>
        <a:buChar char="•"/>
        <a:defRPr sz="1600" kern="1200">
          <a:solidFill>
            <a:schemeClr val="tx2"/>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34">
          <p15:clr>
            <a:srgbClr val="F26B43"/>
          </p15:clr>
        </p15:guide>
        <p15:guide id="3" pos="744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people@streetgames.org" TargetMode="External"/><Relationship Id="rId2" Type="http://schemas.openxmlformats.org/officeDocument/2006/relationships/hyperlink" Target="https://www.streetgames.org/about-us/careers/" TargetMode="External"/><Relationship Id="rId1" Type="http://schemas.openxmlformats.org/officeDocument/2006/relationships/slideLayout" Target="../slideLayouts/slideLayout22.xml"/><Relationship Id="rId4" Type="http://schemas.openxmlformats.org/officeDocument/2006/relationships/hyperlink" Target="mailto:jobs@streetgames.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hyperlink" Target="https://www.streetgames.org/resources/safeguarding-policies-and-procedures/"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hyperlink" Target="https://www.streetgames.org/our-story/our-approach/" TargetMode="Externa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8FA4C-D532-2DFD-EBAC-BCC9022DFFFE}"/>
              </a:ext>
            </a:extLst>
          </p:cNvPr>
          <p:cNvSpPr>
            <a:spLocks noGrp="1"/>
          </p:cNvSpPr>
          <p:nvPr>
            <p:ph type="ctrTitle"/>
          </p:nvPr>
        </p:nvSpPr>
        <p:spPr>
          <a:xfrm>
            <a:off x="417830" y="3167884"/>
            <a:ext cx="5680315" cy="2396671"/>
          </a:xfrm>
        </p:spPr>
        <p:txBody>
          <a:bodyPr/>
          <a:lstStyle/>
          <a:p>
            <a:r>
              <a:rPr lang="en-US" sz="4000" dirty="0"/>
              <a:t>Training academy Tutor – east of </a:t>
            </a:r>
            <a:r>
              <a:rPr lang="en-US" sz="4000" dirty="0" err="1"/>
              <a:t>england</a:t>
            </a:r>
            <a:endParaRPr lang="en-US" sz="4000" dirty="0"/>
          </a:p>
        </p:txBody>
      </p:sp>
      <p:pic>
        <p:nvPicPr>
          <p:cNvPr id="5" name="Picture 4" descr="A child riding a bike&#10;&#10;AI-generated content may be incorrect.">
            <a:extLst>
              <a:ext uri="{FF2B5EF4-FFF2-40B4-BE49-F238E27FC236}">
                <a16:creationId xmlns:a16="http://schemas.microsoft.com/office/drawing/2014/main" id="{71B129FA-C7A3-900B-D5F7-4D00DF5BC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2763" y="-318652"/>
            <a:ext cx="6525491" cy="7978501"/>
          </a:xfrm>
          <a:prstGeom prst="rect">
            <a:avLst/>
          </a:prstGeom>
        </p:spPr>
      </p:pic>
    </p:spTree>
    <p:extLst>
      <p:ext uri="{BB962C8B-B14F-4D97-AF65-F5344CB8AC3E}">
        <p14:creationId xmlns:p14="http://schemas.microsoft.com/office/powerpoint/2010/main" val="524291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EC6E-9147-5548-F5AE-00158D1A3F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C023C15-ECB5-775C-CA3F-ADCA8320CD49}"/>
              </a:ext>
            </a:extLst>
          </p:cNvPr>
          <p:cNvSpPr>
            <a:spLocks noGrp="1"/>
          </p:cNvSpPr>
          <p:nvPr>
            <p:ph type="subTitle" idx="1"/>
          </p:nvPr>
        </p:nvSpPr>
        <p:spPr>
          <a:xfrm>
            <a:off x="250371" y="2084397"/>
            <a:ext cx="11832771" cy="4207545"/>
          </a:xfrm>
        </p:spPr>
        <p:txBody>
          <a:bodyPr>
            <a:normAutofit/>
          </a:bodyPr>
          <a:lstStyle/>
          <a:p>
            <a:pPr marL="228600" indent="-228600">
              <a:buFont typeface="+mj-lt"/>
              <a:buAutoNum type="arabicPeriod"/>
            </a:pPr>
            <a:r>
              <a:rPr lang="en-GB" sz="1600" dirty="0"/>
              <a:t>To adhere to existing working practices, methods, procedures, undertake relevant training and development activities and to respond positively to new and alternative systems. </a:t>
            </a:r>
          </a:p>
          <a:p>
            <a:pPr marL="228600" indent="-228600">
              <a:buFont typeface="+mj-lt"/>
              <a:buAutoNum type="arabicPeriod"/>
            </a:pPr>
            <a:r>
              <a:rPr lang="en-GB" sz="1600" dirty="0"/>
              <a:t>It will be necessary to work with information technology and associated systems in accordance with </a:t>
            </a:r>
            <a:r>
              <a:rPr lang="en-GB" sz="1600" dirty="0" err="1"/>
              <a:t>StreetGames</a:t>
            </a:r>
            <a:r>
              <a:rPr lang="en-GB" sz="1600" dirty="0"/>
              <a:t> policies.</a:t>
            </a:r>
          </a:p>
          <a:p>
            <a:pPr marL="228600" indent="-228600">
              <a:buFont typeface="+mj-lt"/>
              <a:buAutoNum type="arabicPeriod"/>
            </a:pPr>
            <a:r>
              <a:rPr lang="en-GB" sz="1600" dirty="0"/>
              <a:t>To co-operate with </a:t>
            </a:r>
            <a:r>
              <a:rPr lang="en-GB" sz="1600" dirty="0" err="1"/>
              <a:t>StreetGames</a:t>
            </a:r>
            <a:r>
              <a:rPr lang="en-GB" sz="1600" dirty="0"/>
              <a:t> in complying with relevant health and safety legislation, policies and procedures in the performance of the duties of the post.</a:t>
            </a:r>
          </a:p>
          <a:p>
            <a:pPr marL="228600" indent="-228600">
              <a:buFont typeface="+mj-lt"/>
              <a:buAutoNum type="arabicPeriod"/>
            </a:pPr>
            <a:r>
              <a:rPr lang="en-GB" sz="1600" dirty="0"/>
              <a:t>To carry out the duties and responsibilities of the post in compliance with the </a:t>
            </a:r>
            <a:r>
              <a:rPr lang="en-GB" sz="1600" dirty="0" err="1"/>
              <a:t>StreetGames</a:t>
            </a:r>
            <a:r>
              <a:rPr lang="en-GB" sz="1600" dirty="0"/>
              <a:t> equity and safeguarding policies.</a:t>
            </a:r>
          </a:p>
          <a:p>
            <a:pPr marL="228600" indent="-228600">
              <a:buFont typeface="+mj-lt"/>
              <a:buAutoNum type="arabicPeriod"/>
            </a:pPr>
            <a:r>
              <a:rPr lang="en-GB" sz="1600" dirty="0"/>
              <a:t>To maintain confidentiality and observe date protection and associated guidelines where appropriate.</a:t>
            </a:r>
          </a:p>
          <a:p>
            <a:pPr marL="228600" indent="-228600">
              <a:buFont typeface="+mj-lt"/>
              <a:buAutoNum type="arabicPeriod"/>
            </a:pPr>
            <a:r>
              <a:rPr lang="en-GB" sz="1600" dirty="0"/>
              <a:t>To carry out any other reasonable duties and responsibilities within the overall function, commensurate with the grading and level of responsibilities of the post.</a:t>
            </a:r>
          </a:p>
        </p:txBody>
      </p:sp>
      <p:sp>
        <p:nvSpPr>
          <p:cNvPr id="4" name="Title 1">
            <a:extLst>
              <a:ext uri="{FF2B5EF4-FFF2-40B4-BE49-F238E27FC236}">
                <a16:creationId xmlns:a16="http://schemas.microsoft.com/office/drawing/2014/main" id="{6152C53E-9463-898C-0A6F-4215F091DAF2}"/>
              </a:ext>
            </a:extLst>
          </p:cNvPr>
          <p:cNvSpPr txBox="1">
            <a:spLocks/>
          </p:cNvSpPr>
          <p:nvPr/>
        </p:nvSpPr>
        <p:spPr>
          <a:xfrm>
            <a:off x="1967659" y="292365"/>
            <a:ext cx="10115483" cy="114134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Peckham Press" pitchFamily="2" charset="0"/>
                <a:ea typeface="+mj-ea"/>
                <a:cs typeface="+mj-cs"/>
              </a:defRPr>
            </a:lvl1pPr>
          </a:lstStyle>
          <a:p>
            <a:r>
              <a:rPr lang="en-GB" sz="4000" b="1" dirty="0">
                <a:latin typeface="Peckham Press" panose="020B0604020202020204" charset="0"/>
              </a:rPr>
              <a:t>GENERAL DUTIES</a:t>
            </a:r>
          </a:p>
        </p:txBody>
      </p:sp>
    </p:spTree>
    <p:extLst>
      <p:ext uri="{BB962C8B-B14F-4D97-AF65-F5344CB8AC3E}">
        <p14:creationId xmlns:p14="http://schemas.microsoft.com/office/powerpoint/2010/main" val="220078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83FC-8BCA-36B7-7B89-12573EE8E4F5}"/>
              </a:ext>
            </a:extLst>
          </p:cNvPr>
          <p:cNvSpPr>
            <a:spLocks noGrp="1"/>
          </p:cNvSpPr>
          <p:nvPr>
            <p:ph type="ctrTitle"/>
          </p:nvPr>
        </p:nvSpPr>
        <p:spPr>
          <a:xfrm>
            <a:off x="1839686" y="539496"/>
            <a:ext cx="10352314" cy="1033272"/>
          </a:xfrm>
        </p:spPr>
        <p:txBody>
          <a:bodyPr/>
          <a:lstStyle/>
          <a:p>
            <a:r>
              <a:rPr lang="en-US" sz="4000" dirty="0"/>
              <a:t>Qualifications, EXPERIENCE, KNOWLEDGE</a:t>
            </a:r>
          </a:p>
        </p:txBody>
      </p:sp>
      <p:sp>
        <p:nvSpPr>
          <p:cNvPr id="4" name="Subtitle 2">
            <a:extLst>
              <a:ext uri="{FF2B5EF4-FFF2-40B4-BE49-F238E27FC236}">
                <a16:creationId xmlns:a16="http://schemas.microsoft.com/office/drawing/2014/main" id="{A6543D24-41AC-54DA-FCE4-9FCE1BAA5C68}"/>
              </a:ext>
            </a:extLst>
          </p:cNvPr>
          <p:cNvSpPr>
            <a:spLocks noGrp="1"/>
          </p:cNvSpPr>
          <p:nvPr>
            <p:ph type="subTitle" idx="1"/>
          </p:nvPr>
        </p:nvSpPr>
        <p:spPr>
          <a:xfrm>
            <a:off x="179614" y="1807029"/>
            <a:ext cx="11832771" cy="4898571"/>
          </a:xfrm>
        </p:spPr>
        <p:txBody>
          <a:bodyPr>
            <a:normAutofit fontScale="92500" lnSpcReduction="10000"/>
          </a:bodyPr>
          <a:lstStyle/>
          <a:p>
            <a:r>
              <a:rPr lang="en-GB" sz="1900" dirty="0">
                <a:latin typeface="Peckham Press" panose="020B0604020202020204" charset="0"/>
              </a:rPr>
              <a:t>Qualifications / education / training</a:t>
            </a:r>
          </a:p>
          <a:p>
            <a:r>
              <a:rPr lang="en-GB" sz="1400" dirty="0">
                <a:latin typeface="Poppins" panose="00000500000000000000" pitchFamily="2" charset="0"/>
                <a:cs typeface="Poppins" panose="00000500000000000000" pitchFamily="2" charset="0"/>
              </a:rPr>
              <a:t>1. Hold a recognised teaching qualification or Level 3 Award in Education and Training or equivalent, Preparing to Teach in Lifelong Sector (PTLLS) or Certificate of Tutoring Sport.</a:t>
            </a:r>
          </a:p>
          <a:p>
            <a:r>
              <a:rPr lang="en-GB" sz="1400" dirty="0">
                <a:latin typeface="Poppins" panose="00000500000000000000" pitchFamily="2" charset="0"/>
                <a:cs typeface="Poppins" panose="00000500000000000000" pitchFamily="2" charset="0"/>
              </a:rPr>
              <a:t>2. Evidence of continuing professional development including First Aid &amp; Safeguarding.</a:t>
            </a:r>
            <a:endParaRPr lang="en-GB" sz="1400" dirty="0">
              <a:latin typeface="Peckham Press" panose="020B0604020202020204" charset="0"/>
            </a:endParaRPr>
          </a:p>
          <a:p>
            <a:r>
              <a:rPr lang="en-GB" sz="1900" dirty="0">
                <a:latin typeface="Peckham Press" panose="020B0604020202020204" charset="0"/>
              </a:rPr>
              <a:t>Experience / knowledge</a:t>
            </a:r>
          </a:p>
          <a:p>
            <a:pPr marL="342900" indent="-342900">
              <a:buFont typeface="+mj-lt"/>
              <a:buAutoNum type="arabicPeriod"/>
            </a:pPr>
            <a:r>
              <a:rPr lang="en-GB" sz="1400" dirty="0"/>
              <a:t>Experience of delivering training in a range of contexts and for a range of learners.</a:t>
            </a:r>
          </a:p>
          <a:p>
            <a:pPr marL="342900" indent="-342900">
              <a:buFont typeface="+mj-lt"/>
              <a:buAutoNum type="arabicPeriod"/>
            </a:pPr>
            <a:r>
              <a:rPr lang="en-GB" sz="1400" dirty="0"/>
              <a:t>Experience of delivering sports coaching and/or leadership qualifications.</a:t>
            </a:r>
          </a:p>
          <a:p>
            <a:pPr marL="342900" indent="-342900">
              <a:buFont typeface="+mj-lt"/>
              <a:buAutoNum type="arabicPeriod"/>
            </a:pPr>
            <a:r>
              <a:rPr lang="en-GB" sz="1400" dirty="0"/>
              <a:t>Understanding or experience of learning and coaching style, and the ability to adapt training to meet learner needs.</a:t>
            </a:r>
          </a:p>
          <a:p>
            <a:pPr marL="342900" indent="-342900">
              <a:buFont typeface="+mj-lt"/>
              <a:buAutoNum type="arabicPeriod"/>
            </a:pPr>
            <a:r>
              <a:rPr lang="en-GB" sz="1400" dirty="0"/>
              <a:t>Experience of coaching and/or activity leadership in underserved communities.</a:t>
            </a:r>
          </a:p>
          <a:p>
            <a:pPr marL="342900" indent="-342900">
              <a:buFont typeface="+mj-lt"/>
              <a:buAutoNum type="arabicPeriod"/>
            </a:pPr>
            <a:r>
              <a:rPr lang="en-GB" sz="1400" dirty="0"/>
              <a:t>Understanding or experience of delivering community sports projects in underserved communities.</a:t>
            </a:r>
          </a:p>
          <a:p>
            <a:pPr marL="342900" indent="-342900">
              <a:buFont typeface="+mj-lt"/>
              <a:buAutoNum type="arabicPeriod"/>
            </a:pPr>
            <a:r>
              <a:rPr lang="en-GB" sz="1400" dirty="0"/>
              <a:t>Experience of maintaining accurate learner records.</a:t>
            </a:r>
          </a:p>
          <a:p>
            <a:pPr marL="342900" indent="-342900">
              <a:buFont typeface="+mj-lt"/>
              <a:buAutoNum type="arabicPeriod"/>
            </a:pPr>
            <a:r>
              <a:rPr lang="en-GB" sz="1400" dirty="0"/>
              <a:t>Experience of support learners to develop and follow individual action plans.</a:t>
            </a:r>
          </a:p>
          <a:p>
            <a:pPr marL="342900" indent="-342900">
              <a:buFont typeface="+mj-lt"/>
              <a:buAutoNum type="arabicPeriod"/>
            </a:pPr>
            <a:r>
              <a:rPr lang="en-GB" sz="1400" dirty="0"/>
              <a:t>Experience of mentoring young people and/or mentoring coaches.</a:t>
            </a:r>
          </a:p>
        </p:txBody>
      </p:sp>
    </p:spTree>
    <p:extLst>
      <p:ext uri="{BB962C8B-B14F-4D97-AF65-F5344CB8AC3E}">
        <p14:creationId xmlns:p14="http://schemas.microsoft.com/office/powerpoint/2010/main" val="1275551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F68ED-CDB7-5B2E-5A45-981FFD976575}"/>
              </a:ext>
            </a:extLst>
          </p:cNvPr>
          <p:cNvSpPr>
            <a:spLocks noGrp="1"/>
          </p:cNvSpPr>
          <p:nvPr>
            <p:ph type="ctrTitle"/>
          </p:nvPr>
        </p:nvSpPr>
        <p:spPr>
          <a:xfrm>
            <a:off x="2008886" y="530352"/>
            <a:ext cx="9152890" cy="808030"/>
          </a:xfrm>
        </p:spPr>
        <p:txBody>
          <a:bodyPr/>
          <a:lstStyle/>
          <a:p>
            <a:r>
              <a:rPr lang="en-US" sz="4000" dirty="0"/>
              <a:t>Skills and </a:t>
            </a:r>
            <a:r>
              <a:rPr lang="en-US" sz="4000" dirty="0" err="1"/>
              <a:t>ABILITiES</a:t>
            </a:r>
            <a:endParaRPr lang="en-US" sz="4000" dirty="0"/>
          </a:p>
        </p:txBody>
      </p:sp>
      <p:sp>
        <p:nvSpPr>
          <p:cNvPr id="4" name="Subtitle 2">
            <a:extLst>
              <a:ext uri="{FF2B5EF4-FFF2-40B4-BE49-F238E27FC236}">
                <a16:creationId xmlns:a16="http://schemas.microsoft.com/office/drawing/2014/main" id="{A1760AF3-A8DF-349F-8919-8A9ED2F7B87A}"/>
              </a:ext>
            </a:extLst>
          </p:cNvPr>
          <p:cNvSpPr>
            <a:spLocks noGrp="1"/>
          </p:cNvSpPr>
          <p:nvPr>
            <p:ph type="subTitle" idx="1"/>
          </p:nvPr>
        </p:nvSpPr>
        <p:spPr>
          <a:xfrm>
            <a:off x="527957" y="1428516"/>
            <a:ext cx="11832771" cy="4898571"/>
          </a:xfrm>
        </p:spPr>
        <p:txBody>
          <a:bodyPr>
            <a:noAutofit/>
          </a:bodyPr>
          <a:lstStyle/>
          <a:p>
            <a:endParaRPr lang="en-GB" sz="1300" dirty="0"/>
          </a:p>
          <a:p>
            <a:pPr marL="342900" indent="-342900">
              <a:buFont typeface="+mj-lt"/>
              <a:buAutoNum type="arabicPeriod"/>
            </a:pPr>
            <a:r>
              <a:rPr lang="en-GB" sz="1300" dirty="0"/>
              <a:t>Highly developed interpersonal skills and strategies for interacting with a range of individuals with differing learning needs.</a:t>
            </a:r>
          </a:p>
          <a:p>
            <a:pPr marL="342900" indent="-342900">
              <a:buFont typeface="+mj-lt"/>
              <a:buAutoNum type="arabicPeriod"/>
            </a:pPr>
            <a:r>
              <a:rPr lang="en-GB" sz="1300" dirty="0"/>
              <a:t>Excellent communication skills with the ability to present, coach, negotiate, challenge and understand the views and experiences of others.</a:t>
            </a:r>
          </a:p>
          <a:p>
            <a:pPr marL="342900" indent="-342900">
              <a:buFont typeface="+mj-lt"/>
              <a:buAutoNum type="arabicPeriod"/>
            </a:pPr>
            <a:r>
              <a:rPr lang="en-GB" sz="1300" dirty="0"/>
              <a:t>Strong facilitation skills with the ability to effectively involve a diverse range of learners.</a:t>
            </a:r>
          </a:p>
          <a:p>
            <a:pPr marL="342900" indent="-342900">
              <a:buFont typeface="+mj-lt"/>
              <a:buAutoNum type="arabicPeriod"/>
            </a:pPr>
            <a:r>
              <a:rPr lang="en-GB" sz="1300" dirty="0"/>
              <a:t>Excellent presentation skills, with the ability to engage and inspire learners.</a:t>
            </a:r>
          </a:p>
          <a:p>
            <a:pPr marL="342900" indent="-342900">
              <a:buFont typeface="+mj-lt"/>
              <a:buAutoNum type="arabicPeriod"/>
            </a:pPr>
            <a:r>
              <a:rPr lang="en-GB" sz="1300" dirty="0"/>
              <a:t>Able to create a learning environment which is patient, supportive, empathetic and open. </a:t>
            </a:r>
          </a:p>
          <a:p>
            <a:pPr marL="342900" indent="-342900">
              <a:buFont typeface="+mj-lt"/>
              <a:buAutoNum type="arabicPeriod"/>
            </a:pPr>
            <a:r>
              <a:rPr lang="en-GB" sz="1300" dirty="0"/>
              <a:t>Able to be innovative in approach to the delivery of learning.</a:t>
            </a:r>
          </a:p>
          <a:p>
            <a:pPr marL="342900" indent="-342900">
              <a:buFont typeface="+mj-lt"/>
              <a:buAutoNum type="arabicPeriod"/>
            </a:pPr>
            <a:r>
              <a:rPr lang="en-GB" sz="1300" dirty="0"/>
              <a:t>Able to create a learner and/or player centred delivery environment.</a:t>
            </a:r>
          </a:p>
          <a:p>
            <a:pPr marL="342900" indent="-342900">
              <a:buFont typeface="+mj-lt"/>
              <a:buAutoNum type="arabicPeriod"/>
            </a:pPr>
            <a:r>
              <a:rPr lang="en-GB" sz="1300" dirty="0"/>
              <a:t>Excellent organisational skills</a:t>
            </a:r>
          </a:p>
          <a:p>
            <a:pPr marL="342900" indent="-342900">
              <a:buFont typeface="+mj-lt"/>
              <a:buAutoNum type="arabicPeriod"/>
            </a:pPr>
            <a:r>
              <a:rPr lang="en-GB" sz="1300" dirty="0"/>
              <a:t>Advanced self-reflection and evaluation skills.</a:t>
            </a:r>
          </a:p>
          <a:p>
            <a:pPr marL="342900" indent="-342900">
              <a:buFont typeface="+mj-lt"/>
              <a:buAutoNum type="arabicPeriod"/>
            </a:pPr>
            <a:r>
              <a:rPr lang="en-GB" sz="1300" dirty="0"/>
              <a:t>Able to prioritise own workload and be self-motivated.</a:t>
            </a:r>
          </a:p>
          <a:p>
            <a:pPr marL="342900" indent="-342900">
              <a:buFont typeface="+mj-lt"/>
              <a:buAutoNum type="arabicPeriod"/>
            </a:pPr>
            <a:r>
              <a:rPr lang="en-GB" sz="1300" dirty="0"/>
              <a:t>Able to use Microsoft office application, particularly </a:t>
            </a:r>
            <a:r>
              <a:rPr lang="en-GB" sz="1300" dirty="0" err="1"/>
              <a:t>Powerpoint</a:t>
            </a:r>
            <a:r>
              <a:rPr lang="en-GB" sz="1300" dirty="0"/>
              <a:t>, Word and Outlook.</a:t>
            </a:r>
          </a:p>
          <a:p>
            <a:pPr marL="342900" indent="-342900">
              <a:buFont typeface="+mj-lt"/>
              <a:buAutoNum type="arabicPeriod"/>
            </a:pPr>
            <a:r>
              <a:rPr lang="en-GB" sz="1300" dirty="0"/>
              <a:t>Abie to work in a way that promotes the safety and wellbeing of children, young people and adults</a:t>
            </a:r>
          </a:p>
          <a:p>
            <a:pPr marL="342900" indent="-342900">
              <a:buFont typeface="+mj-lt"/>
              <a:buAutoNum type="arabicPeriod"/>
            </a:pPr>
            <a:endParaRPr lang="en-GB" sz="1300" dirty="0"/>
          </a:p>
        </p:txBody>
      </p:sp>
    </p:spTree>
    <p:extLst>
      <p:ext uri="{BB962C8B-B14F-4D97-AF65-F5344CB8AC3E}">
        <p14:creationId xmlns:p14="http://schemas.microsoft.com/office/powerpoint/2010/main" val="1599764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B2A79-BD85-2704-7FB3-9D77382DE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FAEED-1051-3999-4627-93A88A1E2236}"/>
              </a:ext>
            </a:extLst>
          </p:cNvPr>
          <p:cNvSpPr>
            <a:spLocks noGrp="1"/>
          </p:cNvSpPr>
          <p:nvPr>
            <p:ph type="ctrTitle"/>
          </p:nvPr>
        </p:nvSpPr>
        <p:spPr>
          <a:xfrm>
            <a:off x="2063314" y="780723"/>
            <a:ext cx="10019828" cy="808030"/>
          </a:xfrm>
        </p:spPr>
        <p:txBody>
          <a:bodyPr/>
          <a:lstStyle/>
          <a:p>
            <a:r>
              <a:rPr lang="en-US" sz="4000" dirty="0"/>
              <a:t>Work related personal requirements</a:t>
            </a:r>
          </a:p>
        </p:txBody>
      </p:sp>
      <p:sp>
        <p:nvSpPr>
          <p:cNvPr id="4" name="Subtitle 2">
            <a:extLst>
              <a:ext uri="{FF2B5EF4-FFF2-40B4-BE49-F238E27FC236}">
                <a16:creationId xmlns:a16="http://schemas.microsoft.com/office/drawing/2014/main" id="{A4CA5203-D918-6D87-CC9C-D8D53A28C0F0}"/>
              </a:ext>
            </a:extLst>
          </p:cNvPr>
          <p:cNvSpPr>
            <a:spLocks noGrp="1"/>
          </p:cNvSpPr>
          <p:nvPr>
            <p:ph type="subTitle" idx="1"/>
          </p:nvPr>
        </p:nvSpPr>
        <p:spPr>
          <a:xfrm>
            <a:off x="1186542" y="2519826"/>
            <a:ext cx="9818915" cy="2389631"/>
          </a:xfrm>
        </p:spPr>
        <p:txBody>
          <a:bodyPr>
            <a:normAutofit/>
          </a:bodyPr>
          <a:lstStyle/>
          <a:p>
            <a:pPr marL="342900" indent="-342900">
              <a:buFont typeface="+mj-lt"/>
              <a:buAutoNum type="arabicPeriod"/>
            </a:pPr>
            <a:r>
              <a:rPr lang="en-GB" sz="1600" dirty="0"/>
              <a:t>This post will be subject to an enhanced Disclosure and Barring Service check.</a:t>
            </a:r>
          </a:p>
          <a:p>
            <a:pPr marL="342900" indent="-342900">
              <a:buFont typeface="+mj-lt"/>
              <a:buAutoNum type="arabicPeriod"/>
            </a:pPr>
            <a:r>
              <a:rPr lang="en-GB" sz="1600" dirty="0"/>
              <a:t>The post holder must be able to travel and have use of a vehicle for work purposes.</a:t>
            </a:r>
          </a:p>
          <a:p>
            <a:pPr marL="342900" indent="-342900">
              <a:buFont typeface="+mj-lt"/>
              <a:buAutoNum type="arabicPeriod"/>
            </a:pPr>
            <a:r>
              <a:rPr lang="en-GB" sz="1600" dirty="0"/>
              <a:t>The post holder will be expected to work some anti-social hours.</a:t>
            </a:r>
          </a:p>
          <a:p>
            <a:pPr marL="342900" indent="-342900">
              <a:buFont typeface="+mj-lt"/>
              <a:buAutoNum type="arabicPeriod"/>
            </a:pPr>
            <a:r>
              <a:rPr lang="en-GB" sz="1600" dirty="0"/>
              <a:t>The post holder must have relevant resources to deliver in a classroom such as Laptop.</a:t>
            </a:r>
          </a:p>
          <a:p>
            <a:pPr marL="342900" indent="-342900">
              <a:buFont typeface="+mj-lt"/>
              <a:buAutoNum type="arabicPeriod"/>
            </a:pPr>
            <a:r>
              <a:rPr lang="en-GB" sz="1600" dirty="0"/>
              <a:t>This role will have no line management or budget responsibility.</a:t>
            </a:r>
          </a:p>
          <a:p>
            <a:pPr marL="342900" indent="-342900">
              <a:buFont typeface="+mj-lt"/>
              <a:buAutoNum type="arabicPeriod"/>
            </a:pPr>
            <a:endParaRPr lang="en-GB" sz="1400" dirty="0"/>
          </a:p>
        </p:txBody>
      </p:sp>
    </p:spTree>
    <p:extLst>
      <p:ext uri="{BB962C8B-B14F-4D97-AF65-F5344CB8AC3E}">
        <p14:creationId xmlns:p14="http://schemas.microsoft.com/office/powerpoint/2010/main" val="1632309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5AC38-0074-2251-96E9-A17F52FCC9FF}"/>
              </a:ext>
            </a:extLst>
          </p:cNvPr>
          <p:cNvSpPr>
            <a:spLocks noGrp="1"/>
          </p:cNvSpPr>
          <p:nvPr>
            <p:ph type="ctrTitle"/>
          </p:nvPr>
        </p:nvSpPr>
        <p:spPr>
          <a:xfrm>
            <a:off x="2002972" y="493307"/>
            <a:ext cx="9916884" cy="1039650"/>
          </a:xfrm>
        </p:spPr>
        <p:txBody>
          <a:bodyPr/>
          <a:lstStyle/>
          <a:p>
            <a:r>
              <a:rPr lang="en-US" sz="4000">
                <a:latin typeface="Peckham Press"/>
              </a:rPr>
              <a:t>How to Apply and Interview Information</a:t>
            </a:r>
          </a:p>
        </p:txBody>
      </p:sp>
      <p:sp>
        <p:nvSpPr>
          <p:cNvPr id="3" name="Subtitle 2">
            <a:extLst>
              <a:ext uri="{FF2B5EF4-FFF2-40B4-BE49-F238E27FC236}">
                <a16:creationId xmlns:a16="http://schemas.microsoft.com/office/drawing/2014/main" id="{10AA4DB0-AE3B-4B33-2106-CEC661CCFABA}"/>
              </a:ext>
            </a:extLst>
          </p:cNvPr>
          <p:cNvSpPr>
            <a:spLocks noGrp="1"/>
          </p:cNvSpPr>
          <p:nvPr>
            <p:ph type="subTitle" idx="1"/>
          </p:nvPr>
        </p:nvSpPr>
        <p:spPr>
          <a:xfrm>
            <a:off x="243658" y="1981200"/>
            <a:ext cx="5057684" cy="4098535"/>
          </a:xfrm>
        </p:spPr>
        <p:txBody>
          <a:bodyPr vert="horz" lIns="91440" tIns="45720" rIns="91440" bIns="45720" rtlCol="0" anchor="t">
            <a:noAutofit/>
          </a:bodyPr>
          <a:lstStyle/>
          <a:p>
            <a:pPr>
              <a:lnSpc>
                <a:spcPct val="114999"/>
              </a:lnSpc>
              <a:spcBef>
                <a:spcPts val="0"/>
              </a:spcBef>
            </a:pPr>
            <a:r>
              <a:rPr lang="en-GB" sz="1600" dirty="0">
                <a:latin typeface="Poppins" panose="00000500000000000000" pitchFamily="2" charset="0"/>
                <a:ea typeface="Calibri"/>
                <a:cs typeface="Poppins" panose="00000500000000000000" pitchFamily="2" charset="0"/>
              </a:rPr>
              <a:t>You can upload your CV and covering letter, outlining your suitability for the role on our website at</a:t>
            </a:r>
            <a:endParaRPr lang="en-US" sz="1600" dirty="0">
              <a:solidFill>
                <a:srgbClr val="000000"/>
              </a:solidFill>
              <a:latin typeface="Poppins" panose="00000500000000000000" pitchFamily="2" charset="0"/>
              <a:ea typeface="Calibri"/>
              <a:cs typeface="Poppins" panose="00000500000000000000" pitchFamily="2" charset="0"/>
            </a:endParaRPr>
          </a:p>
          <a:p>
            <a:pPr>
              <a:lnSpc>
                <a:spcPct val="114999"/>
              </a:lnSpc>
              <a:spcBef>
                <a:spcPts val="0"/>
              </a:spcBef>
            </a:pPr>
            <a:r>
              <a:rPr lang="en-GB" sz="1600" dirty="0">
                <a:solidFill>
                  <a:srgbClr val="000000"/>
                </a:solidFill>
                <a:latin typeface="Poppins" panose="00000500000000000000" pitchFamily="2" charset="0"/>
                <a:ea typeface="Calibri"/>
                <a:cs typeface="Poppins" panose="00000500000000000000" pitchFamily="2" charset="0"/>
                <a:hlinkClick r:id="rId2"/>
              </a:rPr>
              <a:t>https://www.streetgames.org/about-us/careers/</a:t>
            </a:r>
            <a:endParaRPr lang="en-GB" sz="1600" dirty="0">
              <a:solidFill>
                <a:srgbClr val="000000"/>
              </a:solidFill>
              <a:latin typeface="Poppins" panose="00000500000000000000" pitchFamily="2" charset="0"/>
              <a:ea typeface="Calibri"/>
              <a:cs typeface="Poppins" panose="00000500000000000000" pitchFamily="2" charset="0"/>
            </a:endParaRPr>
          </a:p>
          <a:p>
            <a:pPr>
              <a:lnSpc>
                <a:spcPct val="114999"/>
              </a:lnSpc>
              <a:spcBef>
                <a:spcPts val="0"/>
              </a:spcBef>
            </a:pPr>
            <a:endParaRPr lang="en-GB" sz="1600" dirty="0">
              <a:solidFill>
                <a:srgbClr val="000000"/>
              </a:solidFill>
              <a:latin typeface="Poppins" panose="00000500000000000000" pitchFamily="2" charset="0"/>
              <a:ea typeface="Calibri"/>
              <a:cs typeface="Poppins" panose="00000500000000000000" pitchFamily="2" charset="0"/>
            </a:endParaRPr>
          </a:p>
          <a:p>
            <a:pPr>
              <a:lnSpc>
                <a:spcPct val="114999"/>
              </a:lnSpc>
              <a:spcBef>
                <a:spcPts val="0"/>
              </a:spcBef>
            </a:pPr>
            <a:r>
              <a:rPr lang="en-GB" sz="1600" dirty="0">
                <a:latin typeface="Poppins" panose="00000500000000000000" pitchFamily="2" charset="0"/>
                <a:ea typeface="Calibri"/>
                <a:cs typeface="Poppins" panose="00000500000000000000" pitchFamily="2" charset="0"/>
              </a:rPr>
              <a:t>You can email your CV and covering letter, outlining your suitability for the role direct to: </a:t>
            </a:r>
            <a:r>
              <a:rPr lang="en-GB" sz="1600" dirty="0">
                <a:solidFill>
                  <a:srgbClr val="FFFFFF"/>
                </a:solidFill>
                <a:latin typeface="Poppins" panose="00000500000000000000" pitchFamily="2" charset="0"/>
                <a:ea typeface="Calibri"/>
                <a:cs typeface="Poppins" panose="00000500000000000000" pitchFamily="2" charset="0"/>
                <a:hlinkClick r:id="rId3">
                  <a:extLst>
                    <a:ext uri="{A12FA001-AC4F-418D-AE19-62706E023703}">
                      <ahyp:hlinkClr xmlns:ahyp="http://schemas.microsoft.com/office/drawing/2018/hyperlinkcolor" val="tx"/>
                    </a:ext>
                  </a:extLst>
                </a:hlinkClick>
              </a:rPr>
              <a:t>people@streetgames.org</a:t>
            </a:r>
            <a:r>
              <a:rPr lang="en-GB" sz="1600" dirty="0">
                <a:latin typeface="Poppins" panose="00000500000000000000" pitchFamily="2" charset="0"/>
                <a:ea typeface="Calibri"/>
                <a:cs typeface="Poppins" panose="00000500000000000000" pitchFamily="2" charset="0"/>
              </a:rPr>
              <a:t> and quote </a:t>
            </a:r>
            <a:r>
              <a:rPr lang="en-GB" sz="1600" b="1" dirty="0">
                <a:latin typeface="Poppins" panose="00000500000000000000" pitchFamily="2" charset="0"/>
                <a:ea typeface="Calibri"/>
                <a:cs typeface="Poppins" panose="00000500000000000000" pitchFamily="2" charset="0"/>
              </a:rPr>
              <a:t>Training Academy Tutor </a:t>
            </a:r>
            <a:r>
              <a:rPr lang="en-GB" sz="1600" dirty="0">
                <a:latin typeface="Poppins" panose="00000500000000000000" pitchFamily="2" charset="0"/>
                <a:ea typeface="Calibri"/>
                <a:cs typeface="Poppins" panose="00000500000000000000" pitchFamily="2" charset="0"/>
              </a:rPr>
              <a:t>in the subject line.</a:t>
            </a:r>
            <a:endParaRPr lang="en-GB" sz="1600" dirty="0">
              <a:solidFill>
                <a:srgbClr val="000000"/>
              </a:solidFill>
              <a:latin typeface="Poppins" panose="00000500000000000000" pitchFamily="2" charset="0"/>
              <a:ea typeface="Calibri"/>
              <a:cs typeface="Poppins" panose="00000500000000000000" pitchFamily="2" charset="0"/>
            </a:endParaRPr>
          </a:p>
          <a:p>
            <a:pPr>
              <a:lnSpc>
                <a:spcPct val="114999"/>
              </a:lnSpc>
              <a:spcBef>
                <a:spcPts val="0"/>
              </a:spcBef>
              <a:spcAft>
                <a:spcPts val="1000"/>
              </a:spcAft>
            </a:pPr>
            <a:endParaRPr lang="en-GB" sz="1600" dirty="0">
              <a:solidFill>
                <a:srgbClr val="000000"/>
              </a:solidFill>
              <a:latin typeface="Poppins" panose="00000500000000000000" pitchFamily="2" charset="0"/>
              <a:ea typeface="Calibri"/>
              <a:cs typeface="Poppins" panose="00000500000000000000" pitchFamily="2" charset="0"/>
            </a:endParaRPr>
          </a:p>
          <a:p>
            <a:pPr>
              <a:lnSpc>
                <a:spcPct val="114999"/>
              </a:lnSpc>
              <a:spcBef>
                <a:spcPts val="0"/>
              </a:spcBef>
              <a:spcAft>
                <a:spcPts val="1000"/>
              </a:spcAft>
            </a:pPr>
            <a:r>
              <a:rPr lang="en-GB" sz="1600" dirty="0">
                <a:latin typeface="Poppins" panose="00000500000000000000" pitchFamily="2" charset="0"/>
                <a:ea typeface="Calibri"/>
                <a:cs typeface="Poppins" panose="00000500000000000000" pitchFamily="2" charset="0"/>
              </a:rPr>
              <a:t>If you require any additional support applying for this role, please contact </a:t>
            </a:r>
            <a:r>
              <a:rPr lang="en-GB" sz="1600" dirty="0">
                <a:solidFill>
                  <a:srgbClr val="FFFFFF"/>
                </a:solidFill>
                <a:latin typeface="Poppins" panose="00000500000000000000" pitchFamily="2" charset="0"/>
                <a:ea typeface="Calibri"/>
                <a:cs typeface="Poppins" panose="00000500000000000000" pitchFamily="2" charset="0"/>
                <a:hlinkClick r:id="rId4">
                  <a:extLst>
                    <a:ext uri="{A12FA001-AC4F-418D-AE19-62706E023703}">
                      <ahyp:hlinkClr xmlns:ahyp="http://schemas.microsoft.com/office/drawing/2018/hyperlinkcolor" val="tx"/>
                    </a:ext>
                  </a:extLst>
                </a:hlinkClick>
              </a:rPr>
              <a:t>people@streetgames.org</a:t>
            </a:r>
            <a:r>
              <a:rPr lang="en-GB" sz="1600" dirty="0">
                <a:latin typeface="Poppins" panose="00000500000000000000" pitchFamily="2" charset="0"/>
                <a:ea typeface="Calibri"/>
                <a:cs typeface="Poppins" panose="00000500000000000000" pitchFamily="2" charset="0"/>
              </a:rPr>
              <a:t> and we will try and accommodate any reasonable requests.</a:t>
            </a:r>
            <a:endParaRPr lang="en-GB" sz="1600" dirty="0">
              <a:solidFill>
                <a:srgbClr val="000000"/>
              </a:solidFill>
              <a:latin typeface="Poppins" panose="00000500000000000000" pitchFamily="2" charset="0"/>
              <a:ea typeface="Calibri"/>
              <a:cs typeface="Poppins" panose="00000500000000000000" pitchFamily="2" charset="0"/>
            </a:endParaRPr>
          </a:p>
        </p:txBody>
      </p:sp>
      <p:sp>
        <p:nvSpPr>
          <p:cNvPr id="6" name="TextBox 5">
            <a:extLst>
              <a:ext uri="{FF2B5EF4-FFF2-40B4-BE49-F238E27FC236}">
                <a16:creationId xmlns:a16="http://schemas.microsoft.com/office/drawing/2014/main" id="{9E615EEC-F443-C7F7-ADAF-FE963EB59E03}"/>
              </a:ext>
            </a:extLst>
          </p:cNvPr>
          <p:cNvSpPr txBox="1"/>
          <p:nvPr/>
        </p:nvSpPr>
        <p:spPr>
          <a:xfrm>
            <a:off x="5301342" y="1981200"/>
            <a:ext cx="6890658" cy="4543808"/>
          </a:xfrm>
          <a:prstGeom prst="rect">
            <a:avLst/>
          </a:prstGeom>
          <a:noFill/>
        </p:spPr>
        <p:txBody>
          <a:bodyPr wrap="square">
            <a:spAutoFit/>
          </a:bodyPr>
          <a:lstStyle/>
          <a:p>
            <a:pPr>
              <a:lnSpc>
                <a:spcPct val="114999"/>
              </a:lnSpc>
              <a:spcBef>
                <a:spcPts val="0"/>
              </a:spcBef>
              <a:spcAft>
                <a:spcPts val="1000"/>
              </a:spcAft>
            </a:pPr>
            <a:r>
              <a:rPr lang="en-US" sz="1600" dirty="0">
                <a:solidFill>
                  <a:schemeClr val="bg1"/>
                </a:solidFill>
                <a:latin typeface="Poppins" panose="00000500000000000000" pitchFamily="2" charset="0"/>
                <a:ea typeface="Calibri"/>
                <a:cs typeface="Poppins" panose="00000500000000000000" pitchFamily="2" charset="0"/>
              </a:rPr>
              <a:t>Closing date for applications is </a:t>
            </a:r>
            <a:r>
              <a:rPr lang="en-US" sz="1600" b="1" dirty="0">
                <a:solidFill>
                  <a:schemeClr val="bg1"/>
                </a:solidFill>
                <a:latin typeface="Poppins" panose="00000500000000000000" pitchFamily="2" charset="0"/>
                <a:ea typeface="Calibri"/>
                <a:cs typeface="Poppins" panose="00000500000000000000" pitchFamily="2" charset="0"/>
              </a:rPr>
              <a:t>9am Monday 28</a:t>
            </a:r>
            <a:r>
              <a:rPr lang="en-US" sz="1600" b="1" baseline="30000" dirty="0">
                <a:solidFill>
                  <a:schemeClr val="bg1"/>
                </a:solidFill>
                <a:latin typeface="Poppins" panose="00000500000000000000" pitchFamily="2" charset="0"/>
                <a:ea typeface="Calibri"/>
                <a:cs typeface="Poppins" panose="00000500000000000000" pitchFamily="2" charset="0"/>
              </a:rPr>
              <a:t>th</a:t>
            </a:r>
            <a:r>
              <a:rPr lang="en-US" sz="1600" b="1" dirty="0">
                <a:solidFill>
                  <a:schemeClr val="bg1"/>
                </a:solidFill>
                <a:latin typeface="Poppins" panose="00000500000000000000" pitchFamily="2" charset="0"/>
                <a:ea typeface="Calibri"/>
                <a:cs typeface="Poppins" panose="00000500000000000000" pitchFamily="2" charset="0"/>
              </a:rPr>
              <a:t> September 2026</a:t>
            </a:r>
          </a:p>
          <a:p>
            <a:pPr>
              <a:lnSpc>
                <a:spcPct val="114999"/>
              </a:lnSpc>
              <a:spcBef>
                <a:spcPts val="0"/>
              </a:spcBef>
              <a:spcAft>
                <a:spcPts val="1000"/>
              </a:spcAft>
            </a:pPr>
            <a:r>
              <a:rPr lang="en-US" sz="1600" b="1">
                <a:solidFill>
                  <a:schemeClr val="bg1"/>
                </a:solidFill>
                <a:latin typeface="Poppins" panose="00000500000000000000" pitchFamily="2" charset="0"/>
                <a:ea typeface="Calibri"/>
                <a:cs typeface="Poppins" panose="00000500000000000000" pitchFamily="2" charset="0"/>
              </a:rPr>
              <a:t>Interviews </a:t>
            </a:r>
            <a:r>
              <a:rPr lang="en-US" sz="1600" b="1" dirty="0">
                <a:solidFill>
                  <a:schemeClr val="bg1"/>
                </a:solidFill>
                <a:latin typeface="Poppins" panose="00000500000000000000" pitchFamily="2" charset="0"/>
                <a:ea typeface="Calibri"/>
                <a:cs typeface="Poppins" panose="00000500000000000000" pitchFamily="2" charset="0"/>
              </a:rPr>
              <a:t>to </a:t>
            </a:r>
            <a:r>
              <a:rPr lang="en-US" sz="1600" b="1">
                <a:solidFill>
                  <a:schemeClr val="bg1"/>
                </a:solidFill>
                <a:latin typeface="Poppins" panose="00000500000000000000" pitchFamily="2" charset="0"/>
                <a:ea typeface="Calibri"/>
                <a:cs typeface="Poppins" panose="00000500000000000000" pitchFamily="2" charset="0"/>
              </a:rPr>
              <a:t>be held</a:t>
            </a:r>
            <a:r>
              <a:rPr lang="en-US" sz="1600" b="1">
                <a:solidFill>
                  <a:schemeClr val="bg1"/>
                </a:solidFill>
                <a:latin typeface="Poppins" panose="00000500000000000000" pitchFamily="2" charset="0"/>
                <a:ea typeface="Calibri"/>
                <a:cs typeface="Poppins" panose="00000500000000000000" pitchFamily="2" charset="0"/>
                <a:sym typeface="Wingdings" panose="05000000000000000000" pitchFamily="2" charset="2"/>
              </a:rPr>
              <a:t>: </a:t>
            </a:r>
            <a:r>
              <a:rPr lang="en-US" sz="1600" b="1" dirty="0">
                <a:solidFill>
                  <a:schemeClr val="bg1"/>
                </a:solidFill>
                <a:latin typeface="Poppins" panose="00000500000000000000" pitchFamily="2" charset="0"/>
                <a:ea typeface="Calibri"/>
                <a:cs typeface="Poppins" panose="00000500000000000000" pitchFamily="2" charset="0"/>
                <a:sym typeface="Wingdings" panose="05000000000000000000" pitchFamily="2" charset="2"/>
              </a:rPr>
              <a:t>w/c 5</a:t>
            </a:r>
            <a:r>
              <a:rPr lang="en-US" sz="1600" b="1" baseline="30000" dirty="0">
                <a:solidFill>
                  <a:schemeClr val="bg1"/>
                </a:solidFill>
                <a:latin typeface="Poppins" panose="00000500000000000000" pitchFamily="2" charset="0"/>
                <a:ea typeface="Calibri"/>
                <a:cs typeface="Poppins" panose="00000500000000000000" pitchFamily="2" charset="0"/>
                <a:sym typeface="Wingdings" panose="05000000000000000000" pitchFamily="2" charset="2"/>
              </a:rPr>
              <a:t>th</a:t>
            </a:r>
            <a:r>
              <a:rPr lang="en-US" sz="1600" b="1" dirty="0">
                <a:solidFill>
                  <a:schemeClr val="bg1"/>
                </a:solidFill>
                <a:latin typeface="Poppins" panose="00000500000000000000" pitchFamily="2" charset="0"/>
                <a:ea typeface="Calibri"/>
                <a:cs typeface="Poppins" panose="00000500000000000000" pitchFamily="2" charset="0"/>
                <a:sym typeface="Wingdings" panose="05000000000000000000" pitchFamily="2" charset="2"/>
              </a:rPr>
              <a:t> October 2026</a:t>
            </a:r>
            <a:endParaRPr lang="en-US" sz="1600" b="1" dirty="0">
              <a:solidFill>
                <a:schemeClr val="bg1"/>
              </a:solidFill>
              <a:latin typeface="Poppins" panose="00000500000000000000" pitchFamily="2" charset="0"/>
              <a:ea typeface="Calibri"/>
              <a:cs typeface="Poppins" panose="00000500000000000000" pitchFamily="2" charset="0"/>
            </a:endParaRPr>
          </a:p>
          <a:p>
            <a:pPr>
              <a:lnSpc>
                <a:spcPct val="114999"/>
              </a:lnSpc>
              <a:spcBef>
                <a:spcPts val="0"/>
              </a:spcBef>
              <a:spcAft>
                <a:spcPts val="1000"/>
              </a:spcAft>
            </a:pPr>
            <a:r>
              <a:rPr lang="en-GB" sz="1600" dirty="0">
                <a:solidFill>
                  <a:schemeClr val="bg1"/>
                </a:solidFill>
                <a:latin typeface="Poppins" panose="00000500000000000000" pitchFamily="2" charset="0"/>
                <a:ea typeface="Calibri"/>
                <a:cs typeface="Poppins" panose="00000500000000000000" pitchFamily="2" charset="0"/>
              </a:rPr>
              <a:t>If you know you will be unavailable on the date above, please state this on your application</a:t>
            </a:r>
          </a:p>
          <a:p>
            <a:pPr>
              <a:lnSpc>
                <a:spcPct val="114999"/>
              </a:lnSpc>
              <a:spcBef>
                <a:spcPts val="0"/>
              </a:spcBef>
              <a:spcAft>
                <a:spcPts val="1000"/>
              </a:spcAft>
            </a:pPr>
            <a:endParaRPr lang="en-GB" sz="1600" dirty="0">
              <a:solidFill>
                <a:schemeClr val="bg1"/>
              </a:solidFill>
              <a:latin typeface="Poppins" panose="00000500000000000000" pitchFamily="2" charset="0"/>
              <a:ea typeface="Calibri"/>
              <a:cs typeface="Poppins" panose="00000500000000000000" pitchFamily="2" charset="0"/>
            </a:endParaRPr>
          </a:p>
          <a:p>
            <a:r>
              <a:rPr lang="en-US" sz="1600" dirty="0">
                <a:solidFill>
                  <a:schemeClr val="bg1"/>
                </a:solidFill>
                <a:latin typeface="Poppins" panose="00000500000000000000" pitchFamily="2" charset="0"/>
                <a:cs typeface="Poppins" panose="00000500000000000000" pitchFamily="2" charset="0"/>
              </a:rPr>
              <a:t>The following methods are used to systematically remove bias from the shortlisting process:</a:t>
            </a:r>
          </a:p>
          <a:p>
            <a:endParaRPr lang="en-US" sz="1600" dirty="0">
              <a:solidFill>
                <a:schemeClr val="bg1"/>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sz="1600" b="1" dirty="0" err="1">
                <a:solidFill>
                  <a:schemeClr val="bg1"/>
                </a:solidFill>
                <a:latin typeface="Poppins" panose="00000500000000000000" pitchFamily="2" charset="0"/>
                <a:cs typeface="Poppins" panose="00000500000000000000" pitchFamily="2" charset="0"/>
              </a:rPr>
              <a:t>Anonymisation</a:t>
            </a:r>
            <a:r>
              <a:rPr lang="en-US" sz="1600" b="1" dirty="0">
                <a:solidFill>
                  <a:schemeClr val="bg1"/>
                </a:solidFill>
                <a:latin typeface="Poppins" panose="00000500000000000000" pitchFamily="2" charset="0"/>
                <a:cs typeface="Poppins" panose="00000500000000000000" pitchFamily="2" charset="0"/>
              </a:rPr>
              <a:t>: </a:t>
            </a:r>
            <a:r>
              <a:rPr lang="en-US" sz="1600" dirty="0">
                <a:solidFill>
                  <a:schemeClr val="bg1"/>
                </a:solidFill>
                <a:latin typeface="Poppins" panose="00000500000000000000" pitchFamily="2" charset="0"/>
                <a:cs typeface="Poppins" panose="00000500000000000000" pitchFamily="2" charset="0"/>
              </a:rPr>
              <a:t>Removing all personally identifiable information from an application. </a:t>
            </a:r>
          </a:p>
          <a:p>
            <a:pPr marL="285750" indent="-285750">
              <a:buFont typeface="Arial" panose="020B0604020202020204" pitchFamily="34" charset="0"/>
              <a:buChar char="•"/>
            </a:pPr>
            <a:r>
              <a:rPr lang="en-US" sz="1600" b="1" dirty="0">
                <a:solidFill>
                  <a:schemeClr val="bg1"/>
                </a:solidFill>
                <a:latin typeface="Poppins" panose="00000500000000000000" pitchFamily="2" charset="0"/>
                <a:cs typeface="Poppins" panose="00000500000000000000" pitchFamily="2" charset="0"/>
              </a:rPr>
              <a:t>Wisdom of the crowd: </a:t>
            </a:r>
            <a:r>
              <a:rPr lang="en-US" sz="1600" dirty="0">
                <a:solidFill>
                  <a:schemeClr val="bg1"/>
                </a:solidFill>
                <a:latin typeface="Poppins" panose="00000500000000000000" pitchFamily="2" charset="0"/>
                <a:cs typeface="Poppins" panose="00000500000000000000" pitchFamily="2" charset="0"/>
              </a:rPr>
              <a:t>Getting more than one person to review applications helps to average out subjectivity for a more accurate assessment of merit. </a:t>
            </a:r>
          </a:p>
          <a:p>
            <a:pPr>
              <a:lnSpc>
                <a:spcPct val="114999"/>
              </a:lnSpc>
              <a:spcBef>
                <a:spcPts val="0"/>
              </a:spcBef>
              <a:spcAft>
                <a:spcPts val="1000"/>
              </a:spcAft>
            </a:pPr>
            <a:endParaRPr lang="en-US" sz="1600"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70086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EFEE7B0-A076-CAED-F990-8AADA1FF3670}"/>
              </a:ext>
            </a:extLst>
          </p:cNvPr>
          <p:cNvSpPr>
            <a:spLocks noGrp="1"/>
          </p:cNvSpPr>
          <p:nvPr>
            <p:ph type="title"/>
          </p:nvPr>
        </p:nvSpPr>
        <p:spPr>
          <a:xfrm>
            <a:off x="417831" y="2279689"/>
            <a:ext cx="6205993" cy="796572"/>
          </a:xfrm>
        </p:spPr>
        <p:txBody>
          <a:bodyPr/>
          <a:lstStyle/>
          <a:p>
            <a:r>
              <a:rPr lang="en-GB"/>
              <a:t>contents</a:t>
            </a:r>
          </a:p>
        </p:txBody>
      </p:sp>
      <p:sp>
        <p:nvSpPr>
          <p:cNvPr id="6" name="Text Placeholder 5">
            <a:extLst>
              <a:ext uri="{FF2B5EF4-FFF2-40B4-BE49-F238E27FC236}">
                <a16:creationId xmlns:a16="http://schemas.microsoft.com/office/drawing/2014/main" id="{0AEE97F6-E411-75EF-DA9A-1643D1D264F4}"/>
              </a:ext>
            </a:extLst>
          </p:cNvPr>
          <p:cNvSpPr>
            <a:spLocks noGrp="1"/>
          </p:cNvSpPr>
          <p:nvPr>
            <p:ph type="body" idx="1"/>
          </p:nvPr>
        </p:nvSpPr>
        <p:spPr>
          <a:xfrm>
            <a:off x="417831" y="3076261"/>
            <a:ext cx="5678169" cy="3024540"/>
          </a:xfrm>
        </p:spPr>
        <p:txBody>
          <a:bodyPr vert="horz" lIns="91440" tIns="45720" rIns="91440" bIns="45720" rtlCol="0" anchor="t">
            <a:normAutofit/>
          </a:bodyPr>
          <a:lstStyle/>
          <a:p>
            <a:r>
              <a:rPr lang="en-GB" sz="1400" dirty="0"/>
              <a:t>About </a:t>
            </a:r>
            <a:r>
              <a:rPr lang="en-GB" sz="1400" dirty="0" err="1"/>
              <a:t>StreetGames</a:t>
            </a:r>
            <a:r>
              <a:rPr lang="en-GB" sz="1400" dirty="0"/>
              <a:t>				3</a:t>
            </a:r>
          </a:p>
          <a:p>
            <a:r>
              <a:rPr lang="en-GB" sz="1400" dirty="0"/>
              <a:t>Our values				4</a:t>
            </a:r>
          </a:p>
          <a:p>
            <a:r>
              <a:rPr lang="en-GB" sz="1400" dirty="0"/>
              <a:t>Our Commitments				5</a:t>
            </a:r>
          </a:p>
          <a:p>
            <a:r>
              <a:rPr lang="en-GB" sz="1400" dirty="0"/>
              <a:t>Safeguarding Statement			6</a:t>
            </a:r>
          </a:p>
          <a:p>
            <a:r>
              <a:rPr lang="en-GB" sz="1400" dirty="0"/>
              <a:t>Equality, Diversity, Inclusion &amp; Belonging		7</a:t>
            </a:r>
          </a:p>
          <a:p>
            <a:r>
              <a:rPr lang="en-GB" sz="1400" dirty="0"/>
              <a:t>Job Description				8</a:t>
            </a:r>
          </a:p>
          <a:p>
            <a:r>
              <a:rPr lang="en-GB" sz="1400" dirty="0">
                <a:latin typeface="Poppins"/>
                <a:cs typeface="Poppins"/>
              </a:rPr>
              <a:t>How to Apply				14</a:t>
            </a:r>
            <a:endParaRPr lang="en-GB" sz="1400" dirty="0"/>
          </a:p>
        </p:txBody>
      </p:sp>
      <p:pic>
        <p:nvPicPr>
          <p:cNvPr id="2" name="Picture Placeholder 1" descr="A child with a ball and boxing gloves&#10;&#10;AI-generated content may be incorrect.">
            <a:extLst>
              <a:ext uri="{FF2B5EF4-FFF2-40B4-BE49-F238E27FC236}">
                <a16:creationId xmlns:a16="http://schemas.microsoft.com/office/drawing/2014/main" id="{424BEBBC-D2A4-98F6-31C9-1373C628386F}"/>
              </a:ext>
            </a:extLst>
          </p:cNvPr>
          <p:cNvPicPr>
            <a:picLocks noGrp="1" noChangeAspect="1"/>
          </p:cNvPicPr>
          <p:nvPr>
            <p:ph type="pic" sz="quarter" idx="11"/>
          </p:nvPr>
        </p:nvPicPr>
        <p:blipFill>
          <a:blip r:embed="rId2"/>
          <a:srcRect t="4183" b="4183"/>
          <a:stretch/>
        </p:blipFill>
        <p:spPr>
          <a:xfrm rot="480000">
            <a:off x="6542780" y="-193268"/>
            <a:ext cx="5667417" cy="6858000"/>
          </a:xfrm>
          <a:custGeom>
            <a:avLst/>
            <a:gdLst>
              <a:gd name="connsiteX0" fmla="*/ 0 w 6256583"/>
              <a:gd name="connsiteY0" fmla="*/ 8192458 h 8192458"/>
              <a:gd name="connsiteX1" fmla="*/ 1564146 w 6256583"/>
              <a:gd name="connsiteY1" fmla="*/ 0 h 8192458"/>
              <a:gd name="connsiteX2" fmla="*/ 6256583 w 6256583"/>
              <a:gd name="connsiteY2" fmla="*/ 0 h 8192458"/>
              <a:gd name="connsiteX3" fmla="*/ 4692437 w 6256583"/>
              <a:gd name="connsiteY3" fmla="*/ 8192458 h 8192458"/>
              <a:gd name="connsiteX4" fmla="*/ 0 w 6256583"/>
              <a:gd name="connsiteY4" fmla="*/ 8192458 h 8192458"/>
              <a:gd name="connsiteX0" fmla="*/ 0 w 6256583"/>
              <a:gd name="connsiteY0" fmla="*/ 8461463 h 8461463"/>
              <a:gd name="connsiteX1" fmla="*/ 260934 w 6256583"/>
              <a:gd name="connsiteY1" fmla="*/ 0 h 8461463"/>
              <a:gd name="connsiteX2" fmla="*/ 6256583 w 6256583"/>
              <a:gd name="connsiteY2" fmla="*/ 269005 h 8461463"/>
              <a:gd name="connsiteX3" fmla="*/ 4692437 w 6256583"/>
              <a:gd name="connsiteY3" fmla="*/ 8461463 h 8461463"/>
              <a:gd name="connsiteX4" fmla="*/ 0 w 6256583"/>
              <a:gd name="connsiteY4" fmla="*/ 8461463 h 8461463"/>
              <a:gd name="connsiteX0" fmla="*/ 0 w 6225014"/>
              <a:gd name="connsiteY0" fmla="*/ 7552875 h 8461463"/>
              <a:gd name="connsiteX1" fmla="*/ 229365 w 6225014"/>
              <a:gd name="connsiteY1" fmla="*/ 0 h 8461463"/>
              <a:gd name="connsiteX2" fmla="*/ 6225014 w 6225014"/>
              <a:gd name="connsiteY2" fmla="*/ 269005 h 8461463"/>
              <a:gd name="connsiteX3" fmla="*/ 4660868 w 6225014"/>
              <a:gd name="connsiteY3" fmla="*/ 8461463 h 8461463"/>
              <a:gd name="connsiteX4" fmla="*/ 0 w 6225014"/>
              <a:gd name="connsiteY4" fmla="*/ 7552875 h 8461463"/>
              <a:gd name="connsiteX0" fmla="*/ 0 w 6225014"/>
              <a:gd name="connsiteY0" fmla="*/ 7552875 h 8422328"/>
              <a:gd name="connsiteX1" fmla="*/ 229365 w 6225014"/>
              <a:gd name="connsiteY1" fmla="*/ 0 h 8422328"/>
              <a:gd name="connsiteX2" fmla="*/ 6225014 w 6225014"/>
              <a:gd name="connsiteY2" fmla="*/ 269005 h 8422328"/>
              <a:gd name="connsiteX3" fmla="*/ 4920811 w 6225014"/>
              <a:gd name="connsiteY3" fmla="*/ 8422328 h 8422328"/>
              <a:gd name="connsiteX4" fmla="*/ 0 w 6225014"/>
              <a:gd name="connsiteY4" fmla="*/ 7552875 h 8422328"/>
              <a:gd name="connsiteX0" fmla="*/ 0 w 6128699"/>
              <a:gd name="connsiteY0" fmla="*/ 7552875 h 8422328"/>
              <a:gd name="connsiteX1" fmla="*/ 229365 w 6128699"/>
              <a:gd name="connsiteY1" fmla="*/ 0 h 8422328"/>
              <a:gd name="connsiteX2" fmla="*/ 6128699 w 6128699"/>
              <a:gd name="connsiteY2" fmla="*/ 1630398 h 8422328"/>
              <a:gd name="connsiteX3" fmla="*/ 4920811 w 6128699"/>
              <a:gd name="connsiteY3" fmla="*/ 8422328 h 8422328"/>
              <a:gd name="connsiteX4" fmla="*/ 0 w 6128699"/>
              <a:gd name="connsiteY4" fmla="*/ 7552875 h 8422328"/>
              <a:gd name="connsiteX0" fmla="*/ 36577 w 6165276"/>
              <a:gd name="connsiteY0" fmla="*/ 6994459 h 7863912"/>
              <a:gd name="connsiteX1" fmla="*/ 0 w 6165276"/>
              <a:gd name="connsiteY1" fmla="*/ 0 h 7863912"/>
              <a:gd name="connsiteX2" fmla="*/ 6165276 w 6165276"/>
              <a:gd name="connsiteY2" fmla="*/ 1071982 h 7863912"/>
              <a:gd name="connsiteX3" fmla="*/ 4957388 w 6165276"/>
              <a:gd name="connsiteY3" fmla="*/ 7863912 h 7863912"/>
              <a:gd name="connsiteX4" fmla="*/ 36577 w 6165276"/>
              <a:gd name="connsiteY4" fmla="*/ 6994459 h 7863912"/>
              <a:gd name="connsiteX0" fmla="*/ 0 w 6235518"/>
              <a:gd name="connsiteY0" fmla="*/ 6961805 h 7863912"/>
              <a:gd name="connsiteX1" fmla="*/ 70242 w 6235518"/>
              <a:gd name="connsiteY1" fmla="*/ 0 h 7863912"/>
              <a:gd name="connsiteX2" fmla="*/ 6235518 w 6235518"/>
              <a:gd name="connsiteY2" fmla="*/ 1071982 h 7863912"/>
              <a:gd name="connsiteX3" fmla="*/ 5027630 w 6235518"/>
              <a:gd name="connsiteY3" fmla="*/ 7863912 h 7863912"/>
              <a:gd name="connsiteX4" fmla="*/ 0 w 6235518"/>
              <a:gd name="connsiteY4" fmla="*/ 6961805 h 7863912"/>
              <a:gd name="connsiteX0" fmla="*/ 0 w 6256293"/>
              <a:gd name="connsiteY0" fmla="*/ 7000377 h 7863912"/>
              <a:gd name="connsiteX1" fmla="*/ 91017 w 6256293"/>
              <a:gd name="connsiteY1" fmla="*/ 0 h 7863912"/>
              <a:gd name="connsiteX2" fmla="*/ 6256293 w 6256293"/>
              <a:gd name="connsiteY2" fmla="*/ 1071982 h 7863912"/>
              <a:gd name="connsiteX3" fmla="*/ 5048405 w 6256293"/>
              <a:gd name="connsiteY3" fmla="*/ 7863912 h 7863912"/>
              <a:gd name="connsiteX4" fmla="*/ 0 w 6256293"/>
              <a:gd name="connsiteY4" fmla="*/ 7000377 h 7863912"/>
              <a:gd name="connsiteX0" fmla="*/ 0 w 6258669"/>
              <a:gd name="connsiteY0" fmla="*/ 7000377 h 7863912"/>
              <a:gd name="connsiteX1" fmla="*/ 91017 w 6258669"/>
              <a:gd name="connsiteY1" fmla="*/ 0 h 7863912"/>
              <a:gd name="connsiteX2" fmla="*/ 6258669 w 6258669"/>
              <a:gd name="connsiteY2" fmla="*/ 1058332 h 7863912"/>
              <a:gd name="connsiteX3" fmla="*/ 5048405 w 6258669"/>
              <a:gd name="connsiteY3" fmla="*/ 7863912 h 7863912"/>
              <a:gd name="connsiteX4" fmla="*/ 0 w 6258669"/>
              <a:gd name="connsiteY4" fmla="*/ 7000377 h 7863912"/>
              <a:gd name="connsiteX0" fmla="*/ 0 w 6249877"/>
              <a:gd name="connsiteY0" fmla="*/ 6949862 h 7863912"/>
              <a:gd name="connsiteX1" fmla="*/ 82225 w 6249877"/>
              <a:gd name="connsiteY1" fmla="*/ 0 h 7863912"/>
              <a:gd name="connsiteX2" fmla="*/ 6249877 w 6249877"/>
              <a:gd name="connsiteY2" fmla="*/ 1058332 h 7863912"/>
              <a:gd name="connsiteX3" fmla="*/ 5039613 w 6249877"/>
              <a:gd name="connsiteY3" fmla="*/ 7863912 h 7863912"/>
              <a:gd name="connsiteX4" fmla="*/ 0 w 6249877"/>
              <a:gd name="connsiteY4" fmla="*/ 6949862 h 7863912"/>
              <a:gd name="connsiteX0" fmla="*/ 0 w 6249877"/>
              <a:gd name="connsiteY0" fmla="*/ 6949862 h 7843050"/>
              <a:gd name="connsiteX1" fmla="*/ 82225 w 6249877"/>
              <a:gd name="connsiteY1" fmla="*/ 0 h 7843050"/>
              <a:gd name="connsiteX2" fmla="*/ 6249877 w 6249877"/>
              <a:gd name="connsiteY2" fmla="*/ 1058332 h 7843050"/>
              <a:gd name="connsiteX3" fmla="*/ 5069268 w 6249877"/>
              <a:gd name="connsiteY3" fmla="*/ 7843050 h 7843050"/>
              <a:gd name="connsiteX4" fmla="*/ 0 w 6249877"/>
              <a:gd name="connsiteY4" fmla="*/ 6949862 h 7843050"/>
              <a:gd name="connsiteX0" fmla="*/ 0 w 6249877"/>
              <a:gd name="connsiteY0" fmla="*/ 6949862 h 7836096"/>
              <a:gd name="connsiteX1" fmla="*/ 82225 w 6249877"/>
              <a:gd name="connsiteY1" fmla="*/ 0 h 7836096"/>
              <a:gd name="connsiteX2" fmla="*/ 6249877 w 6249877"/>
              <a:gd name="connsiteY2" fmla="*/ 1058332 h 7836096"/>
              <a:gd name="connsiteX3" fmla="*/ 5079152 w 6249877"/>
              <a:gd name="connsiteY3" fmla="*/ 7836096 h 7836096"/>
              <a:gd name="connsiteX4" fmla="*/ 0 w 6249877"/>
              <a:gd name="connsiteY4" fmla="*/ 6949862 h 7836096"/>
              <a:gd name="connsiteX0" fmla="*/ 0 w 6249877"/>
              <a:gd name="connsiteY0" fmla="*/ 6955351 h 7841585"/>
              <a:gd name="connsiteX1" fmla="*/ 100528 w 6249877"/>
              <a:gd name="connsiteY1" fmla="*/ 0 h 7841585"/>
              <a:gd name="connsiteX2" fmla="*/ 6249877 w 6249877"/>
              <a:gd name="connsiteY2" fmla="*/ 1063821 h 7841585"/>
              <a:gd name="connsiteX3" fmla="*/ 5079152 w 6249877"/>
              <a:gd name="connsiteY3" fmla="*/ 7841585 h 7841585"/>
              <a:gd name="connsiteX4" fmla="*/ 0 w 6249877"/>
              <a:gd name="connsiteY4" fmla="*/ 6955351 h 7841585"/>
              <a:gd name="connsiteX0" fmla="*/ 0 w 6249877"/>
              <a:gd name="connsiteY0" fmla="*/ 6632213 h 7518447"/>
              <a:gd name="connsiteX1" fmla="*/ 1957174 w 6249877"/>
              <a:gd name="connsiteY1" fmla="*/ 0 h 7518447"/>
              <a:gd name="connsiteX2" fmla="*/ 6249877 w 6249877"/>
              <a:gd name="connsiteY2" fmla="*/ 740683 h 7518447"/>
              <a:gd name="connsiteX3" fmla="*/ 5079152 w 6249877"/>
              <a:gd name="connsiteY3" fmla="*/ 7518447 h 7518447"/>
              <a:gd name="connsiteX4" fmla="*/ 0 w 6249877"/>
              <a:gd name="connsiteY4" fmla="*/ 6632213 h 7518447"/>
              <a:gd name="connsiteX0" fmla="*/ 0 w 6910954"/>
              <a:gd name="connsiteY0" fmla="*/ 6528475 h 7518447"/>
              <a:gd name="connsiteX1" fmla="*/ 2618251 w 6910954"/>
              <a:gd name="connsiteY1" fmla="*/ 0 h 7518447"/>
              <a:gd name="connsiteX2" fmla="*/ 6910954 w 6910954"/>
              <a:gd name="connsiteY2" fmla="*/ 740683 h 7518447"/>
              <a:gd name="connsiteX3" fmla="*/ 5740229 w 6910954"/>
              <a:gd name="connsiteY3" fmla="*/ 7518447 h 7518447"/>
              <a:gd name="connsiteX4" fmla="*/ 0 w 6910954"/>
              <a:gd name="connsiteY4" fmla="*/ 6528475 h 7518447"/>
              <a:gd name="connsiteX0" fmla="*/ 0 w 6910954"/>
              <a:gd name="connsiteY0" fmla="*/ 6513665 h 7503637"/>
              <a:gd name="connsiteX1" fmla="*/ 2638310 w 6910954"/>
              <a:gd name="connsiteY1" fmla="*/ 0 h 7503637"/>
              <a:gd name="connsiteX2" fmla="*/ 6910954 w 6910954"/>
              <a:gd name="connsiteY2" fmla="*/ 725873 h 7503637"/>
              <a:gd name="connsiteX3" fmla="*/ 5740229 w 6910954"/>
              <a:gd name="connsiteY3" fmla="*/ 7503637 h 7503637"/>
              <a:gd name="connsiteX4" fmla="*/ 0 w 6910954"/>
              <a:gd name="connsiteY4" fmla="*/ 6513665 h 7503637"/>
              <a:gd name="connsiteX0" fmla="*/ 0 w 6766223"/>
              <a:gd name="connsiteY0" fmla="*/ 6527536 h 7503637"/>
              <a:gd name="connsiteX1" fmla="*/ 2493579 w 6766223"/>
              <a:gd name="connsiteY1" fmla="*/ 0 h 7503637"/>
              <a:gd name="connsiteX2" fmla="*/ 6766223 w 6766223"/>
              <a:gd name="connsiteY2" fmla="*/ 725873 h 7503637"/>
              <a:gd name="connsiteX3" fmla="*/ 5595498 w 6766223"/>
              <a:gd name="connsiteY3" fmla="*/ 7503637 h 7503637"/>
              <a:gd name="connsiteX4" fmla="*/ 0 w 6766223"/>
              <a:gd name="connsiteY4" fmla="*/ 6527536 h 750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6223" h="7503637">
                <a:moveTo>
                  <a:pt x="0" y="6527536"/>
                </a:moveTo>
                <a:lnTo>
                  <a:pt x="2493579" y="0"/>
                </a:lnTo>
                <a:lnTo>
                  <a:pt x="6766223" y="725873"/>
                </a:lnTo>
                <a:lnTo>
                  <a:pt x="5595498" y="7503637"/>
                </a:lnTo>
                <a:lnTo>
                  <a:pt x="0" y="6527536"/>
                </a:lnTo>
                <a:close/>
              </a:path>
            </a:pathLst>
          </a:custGeom>
        </p:spPr>
      </p:pic>
    </p:spTree>
    <p:extLst>
      <p:ext uri="{BB962C8B-B14F-4D97-AF65-F5344CB8AC3E}">
        <p14:creationId xmlns:p14="http://schemas.microsoft.com/office/powerpoint/2010/main" val="4182390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C1EB-DA71-A10C-CE00-51D986C342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A8BC7-E3B3-E1B4-D4CA-E9E9786B47DB}"/>
              </a:ext>
            </a:extLst>
          </p:cNvPr>
          <p:cNvSpPr>
            <a:spLocks noGrp="1"/>
          </p:cNvSpPr>
          <p:nvPr>
            <p:ph type="ctrTitle"/>
          </p:nvPr>
        </p:nvSpPr>
        <p:spPr>
          <a:xfrm>
            <a:off x="1887401" y="333022"/>
            <a:ext cx="10186670" cy="1141343"/>
          </a:xfrm>
        </p:spPr>
        <p:txBody>
          <a:bodyPr/>
          <a:lstStyle/>
          <a:p>
            <a:r>
              <a:rPr lang="en-GB" sz="2400">
                <a:latin typeface="Peckham Press"/>
              </a:rPr>
              <a:t>About StreetGames; </a:t>
            </a:r>
            <a:br>
              <a:rPr lang="en-GB" sz="2400">
                <a:latin typeface="Peckham Press"/>
              </a:rPr>
            </a:br>
            <a:r>
              <a:rPr lang="en-GB" sz="2400">
                <a:latin typeface="Peckham Press"/>
              </a:rPr>
              <a:t>Changing Young People's Lives </a:t>
            </a:r>
            <a:br>
              <a:rPr lang="en-GB" sz="2400">
                <a:latin typeface="Peckham Press"/>
              </a:rPr>
            </a:br>
            <a:r>
              <a:rPr lang="en-GB" sz="2400">
                <a:latin typeface="Peckham Press"/>
              </a:rPr>
              <a:t>Through Sport</a:t>
            </a:r>
            <a:endParaRPr lang="en-GB" sz="2000"/>
          </a:p>
        </p:txBody>
      </p:sp>
      <p:sp>
        <p:nvSpPr>
          <p:cNvPr id="3" name="Subtitle 2">
            <a:extLst>
              <a:ext uri="{FF2B5EF4-FFF2-40B4-BE49-F238E27FC236}">
                <a16:creationId xmlns:a16="http://schemas.microsoft.com/office/drawing/2014/main" id="{FFB464CA-A392-595A-BA4C-AEA588D1E347}"/>
              </a:ext>
            </a:extLst>
          </p:cNvPr>
          <p:cNvSpPr>
            <a:spLocks noGrp="1"/>
          </p:cNvSpPr>
          <p:nvPr>
            <p:ph type="subTitle" idx="1"/>
          </p:nvPr>
        </p:nvSpPr>
        <p:spPr>
          <a:xfrm>
            <a:off x="417830" y="2036794"/>
            <a:ext cx="7555955" cy="4528155"/>
          </a:xfrm>
        </p:spPr>
        <p:txBody>
          <a:bodyPr vert="horz" lIns="91440" tIns="45720" rIns="91440" bIns="45720" rtlCol="0" anchor="t">
            <a:normAutofit fontScale="47500" lnSpcReduction="20000"/>
          </a:bodyPr>
          <a:lstStyle/>
          <a:p>
            <a:pPr>
              <a:lnSpc>
                <a:spcPct val="120000"/>
              </a:lnSpc>
            </a:pPr>
            <a:r>
              <a:rPr lang="en-GB" sz="2900">
                <a:solidFill>
                  <a:srgbClr val="101742"/>
                </a:solidFill>
                <a:latin typeface="Poppins"/>
                <a:cs typeface="Poppins"/>
              </a:rPr>
              <a:t>StreetGames is a UK charity on a mission to bring sport to young people’s doorsteps. Sport has the power to make young people safer, happier and healthier, but low-income households and under-served communities often miss out.</a:t>
            </a:r>
            <a:endParaRPr lang="en-US"/>
          </a:p>
          <a:p>
            <a:pPr>
              <a:lnSpc>
                <a:spcPct val="120000"/>
              </a:lnSpc>
            </a:pPr>
            <a:r>
              <a:rPr lang="en-GB" sz="2900">
                <a:solidFill>
                  <a:srgbClr val="101742"/>
                </a:solidFill>
                <a:latin typeface="Poppins"/>
                <a:cs typeface="Poppins"/>
              </a:rPr>
              <a:t>Together with our network of 1,600 community partners, we’re providing equal opportunities through sport.</a:t>
            </a:r>
          </a:p>
          <a:p>
            <a:pPr>
              <a:lnSpc>
                <a:spcPct val="120000"/>
              </a:lnSpc>
            </a:pPr>
            <a:r>
              <a:rPr lang="en-GB" sz="2900">
                <a:solidFill>
                  <a:srgbClr val="101742"/>
                </a:solidFill>
                <a:latin typeface="Poppins"/>
                <a:cs typeface="Poppins"/>
              </a:rPr>
              <a:t>For over 4 million children and young people living in low-income households and under-served communities, access is often expensive and exclusive, and those who need these opportunities most are too frequently left behind.</a:t>
            </a:r>
            <a:endParaRPr lang="en-GB"/>
          </a:p>
          <a:p>
            <a:pPr>
              <a:lnSpc>
                <a:spcPct val="120000"/>
              </a:lnSpc>
            </a:pPr>
            <a:r>
              <a:rPr lang="en-GB" sz="2900">
                <a:solidFill>
                  <a:srgbClr val="101742"/>
                </a:solidFill>
                <a:latin typeface="Poppins"/>
                <a:cs typeface="Poppins"/>
              </a:rPr>
              <a:t>We believe every young person deserves a chance to participate.</a:t>
            </a:r>
            <a:endParaRPr lang="en-GB"/>
          </a:p>
          <a:p>
            <a:pPr>
              <a:lnSpc>
                <a:spcPct val="120000"/>
              </a:lnSpc>
            </a:pPr>
            <a:r>
              <a:rPr lang="en-GB" sz="2900">
                <a:solidFill>
                  <a:srgbClr val="101742"/>
                </a:solidFill>
                <a:latin typeface="Poppins"/>
                <a:cs typeface="Poppins"/>
              </a:rPr>
              <a:t>We deliver positive change using a tried-and-tested way of working called Doorstep Sport. This is the core of everything we do: ensuring young people in under-served communities get the chance to participate in sport in a way that is accessible, inclusive, and relevant to them.</a:t>
            </a:r>
            <a:endParaRPr lang="en-GB"/>
          </a:p>
          <a:p>
            <a:pPr>
              <a:lnSpc>
                <a:spcPct val="120000"/>
              </a:lnSpc>
            </a:pPr>
            <a:r>
              <a:rPr lang="en-GB" sz="2900">
                <a:solidFill>
                  <a:srgbClr val="101742"/>
                </a:solidFill>
                <a:latin typeface="Poppins"/>
                <a:cs typeface="Poppins"/>
              </a:rPr>
              <a:t>We help our community partners provide activities at the right time, place and price, and in the right style. We also provide training, ensuring delivery of activities by the right people.</a:t>
            </a:r>
            <a:endParaRPr lang="en-GB"/>
          </a:p>
        </p:txBody>
      </p:sp>
      <p:pic>
        <p:nvPicPr>
          <p:cNvPr id="7" name="Picture 6" descr="A child in a wheelchair holding a rugby ball&#10;&#10;AI-generated content may be incorrect.">
            <a:extLst>
              <a:ext uri="{FF2B5EF4-FFF2-40B4-BE49-F238E27FC236}">
                <a16:creationId xmlns:a16="http://schemas.microsoft.com/office/drawing/2014/main" id="{BE650721-BD31-0D12-123C-41FAB9311425}"/>
              </a:ext>
            </a:extLst>
          </p:cNvPr>
          <p:cNvPicPr>
            <a:picLocks noChangeAspect="1"/>
          </p:cNvPicPr>
          <p:nvPr/>
        </p:nvPicPr>
        <p:blipFill>
          <a:blip r:embed="rId2"/>
          <a:stretch>
            <a:fillRect/>
          </a:stretch>
        </p:blipFill>
        <p:spPr>
          <a:xfrm rot="-360000">
            <a:off x="8268844" y="2202446"/>
            <a:ext cx="3423750" cy="3773715"/>
          </a:xfrm>
          <a:prstGeom prst="rect">
            <a:avLst/>
          </a:prstGeom>
          <a:ln>
            <a:noFill/>
          </a:ln>
        </p:spPr>
      </p:pic>
    </p:spTree>
    <p:extLst>
      <p:ext uri="{BB962C8B-B14F-4D97-AF65-F5344CB8AC3E}">
        <p14:creationId xmlns:p14="http://schemas.microsoft.com/office/powerpoint/2010/main" val="377385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E458-A5C0-413E-ECD5-F34BAA60D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3D3E7-7889-21AB-4102-F13DDA618E86}"/>
              </a:ext>
            </a:extLst>
          </p:cNvPr>
          <p:cNvSpPr>
            <a:spLocks noGrp="1"/>
          </p:cNvSpPr>
          <p:nvPr>
            <p:ph type="ctrTitle"/>
          </p:nvPr>
        </p:nvSpPr>
        <p:spPr>
          <a:xfrm>
            <a:off x="2649948" y="565339"/>
            <a:ext cx="9152890" cy="690761"/>
          </a:xfrm>
        </p:spPr>
        <p:txBody>
          <a:bodyPr/>
          <a:lstStyle/>
          <a:p>
            <a:r>
              <a:rPr lang="en-GB" sz="3600"/>
              <a:t>Our values</a:t>
            </a:r>
          </a:p>
        </p:txBody>
      </p:sp>
      <p:sp>
        <p:nvSpPr>
          <p:cNvPr id="3" name="Subtitle 2">
            <a:extLst>
              <a:ext uri="{FF2B5EF4-FFF2-40B4-BE49-F238E27FC236}">
                <a16:creationId xmlns:a16="http://schemas.microsoft.com/office/drawing/2014/main" id="{A0266CAB-830B-EBEA-C81E-D891206ABA50}"/>
              </a:ext>
            </a:extLst>
          </p:cNvPr>
          <p:cNvSpPr>
            <a:spLocks noGrp="1"/>
          </p:cNvSpPr>
          <p:nvPr>
            <p:ph type="subTitle" idx="1"/>
          </p:nvPr>
        </p:nvSpPr>
        <p:spPr>
          <a:xfrm>
            <a:off x="2649948" y="1283093"/>
            <a:ext cx="9152890" cy="1141052"/>
          </a:xfrm>
        </p:spPr>
        <p:txBody>
          <a:bodyPr>
            <a:normAutofit fontScale="47500" lnSpcReduction="20000"/>
          </a:bodyPr>
          <a:lstStyle/>
          <a:p>
            <a:r>
              <a:rPr lang="en-GB"/>
              <a:t>We hold a set of shared values, through the community of talented people, who work for StreetGames. We hold each other accountable to these values and ensure that we live our values when working with external partners and/or young people. We are:</a:t>
            </a:r>
          </a:p>
          <a:p>
            <a:endParaRPr lang="en-GB"/>
          </a:p>
        </p:txBody>
      </p:sp>
      <p:grpSp>
        <p:nvGrpSpPr>
          <p:cNvPr id="34" name="Group 33">
            <a:extLst>
              <a:ext uri="{FF2B5EF4-FFF2-40B4-BE49-F238E27FC236}">
                <a16:creationId xmlns:a16="http://schemas.microsoft.com/office/drawing/2014/main" id="{187A83C9-A34E-2105-FE0C-4141A72E4385}"/>
              </a:ext>
            </a:extLst>
          </p:cNvPr>
          <p:cNvGrpSpPr/>
          <p:nvPr/>
        </p:nvGrpSpPr>
        <p:grpSpPr>
          <a:xfrm>
            <a:off x="506506" y="2599010"/>
            <a:ext cx="1803938" cy="2480015"/>
            <a:chOff x="506506" y="2432750"/>
            <a:chExt cx="1803938" cy="2480015"/>
          </a:xfrm>
        </p:grpSpPr>
        <p:sp>
          <p:nvSpPr>
            <p:cNvPr id="13" name="object 11">
              <a:extLst>
                <a:ext uri="{FF2B5EF4-FFF2-40B4-BE49-F238E27FC236}">
                  <a16:creationId xmlns:a16="http://schemas.microsoft.com/office/drawing/2014/main" id="{FA7D0C55-5791-C632-E1F1-BE2B518A5068}"/>
                </a:ext>
              </a:extLst>
            </p:cNvPr>
            <p:cNvSpPr txBox="1"/>
            <p:nvPr/>
          </p:nvSpPr>
          <p:spPr>
            <a:xfrm>
              <a:off x="541813" y="4540034"/>
              <a:ext cx="1733325" cy="372731"/>
            </a:xfrm>
            <a:prstGeom prst="rect">
              <a:avLst/>
            </a:prstGeom>
          </p:spPr>
          <p:txBody>
            <a:bodyPr vert="horz" wrap="square" lIns="0" tIns="12700" rIns="0" bIns="0" rtlCol="0">
              <a:spAutoFit/>
            </a:bodyPr>
            <a:lstStyle/>
            <a:p>
              <a:pPr marL="356235" marR="5080" indent="-344170">
                <a:lnSpc>
                  <a:spcPct val="113300"/>
                </a:lnSpc>
                <a:spcBef>
                  <a:spcPts val="100"/>
                </a:spcBef>
              </a:pPr>
              <a:r>
                <a:rPr sz="1050">
                  <a:latin typeface="Poppins" pitchFamily="2" charset="77"/>
                  <a:cs typeface="Poppins" pitchFamily="2" charset="77"/>
                </a:rPr>
                <a:t>People</a:t>
              </a:r>
              <a:r>
                <a:rPr sz="1050" spc="-30">
                  <a:latin typeface="Poppins" pitchFamily="2" charset="77"/>
                  <a:cs typeface="Poppins" pitchFamily="2" charset="77"/>
                </a:rPr>
                <a:t> </a:t>
              </a:r>
              <a:r>
                <a:rPr sz="1050">
                  <a:latin typeface="Poppins" pitchFamily="2" charset="77"/>
                  <a:cs typeface="Poppins" pitchFamily="2" charset="77"/>
                </a:rPr>
                <a:t>are</a:t>
              </a:r>
              <a:r>
                <a:rPr sz="1050" spc="-30">
                  <a:latin typeface="Poppins" pitchFamily="2" charset="77"/>
                  <a:cs typeface="Poppins" pitchFamily="2" charset="77"/>
                </a:rPr>
                <a:t> </a:t>
              </a:r>
              <a:r>
                <a:rPr sz="1050">
                  <a:latin typeface="Poppins" pitchFamily="2" charset="77"/>
                  <a:cs typeface="Poppins" pitchFamily="2" charset="77"/>
                </a:rPr>
                <a:t>at</a:t>
              </a:r>
              <a:r>
                <a:rPr sz="1050" spc="-30">
                  <a:latin typeface="Poppins" pitchFamily="2" charset="77"/>
                  <a:cs typeface="Poppins" pitchFamily="2" charset="77"/>
                </a:rPr>
                <a:t> </a:t>
              </a:r>
              <a:r>
                <a:rPr sz="1050">
                  <a:latin typeface="Poppins" pitchFamily="2" charset="77"/>
                  <a:cs typeface="Poppins" pitchFamily="2" charset="77"/>
                </a:rPr>
                <a:t>the</a:t>
              </a:r>
              <a:r>
                <a:rPr sz="1050" spc="-30">
                  <a:latin typeface="Poppins" pitchFamily="2" charset="77"/>
                  <a:cs typeface="Poppins" pitchFamily="2" charset="77"/>
                </a:rPr>
                <a:t> </a:t>
              </a:r>
              <a:r>
                <a:rPr sz="1050">
                  <a:latin typeface="Poppins" pitchFamily="2" charset="77"/>
                  <a:cs typeface="Poppins" pitchFamily="2" charset="77"/>
                </a:rPr>
                <a:t>heart</a:t>
              </a:r>
              <a:r>
                <a:rPr sz="1050" spc="-30">
                  <a:latin typeface="Poppins" pitchFamily="2" charset="77"/>
                  <a:cs typeface="Poppins" pitchFamily="2" charset="77"/>
                </a:rPr>
                <a:t> </a:t>
              </a:r>
              <a:r>
                <a:rPr sz="1050" spc="-25">
                  <a:latin typeface="Poppins" pitchFamily="2" charset="77"/>
                  <a:cs typeface="Poppins" pitchFamily="2" charset="77"/>
                </a:rPr>
                <a:t>of </a:t>
              </a:r>
              <a:r>
                <a:rPr sz="1050">
                  <a:latin typeface="Poppins" pitchFamily="2" charset="77"/>
                  <a:cs typeface="Poppins" pitchFamily="2" charset="77"/>
                </a:rPr>
                <a:t>everything</a:t>
              </a:r>
              <a:r>
                <a:rPr sz="1050" spc="-55">
                  <a:latin typeface="Poppins" pitchFamily="2" charset="77"/>
                  <a:cs typeface="Poppins" pitchFamily="2" charset="77"/>
                </a:rPr>
                <a:t> </a:t>
              </a:r>
              <a:r>
                <a:rPr sz="1050">
                  <a:latin typeface="Poppins" pitchFamily="2" charset="77"/>
                  <a:cs typeface="Poppins" pitchFamily="2" charset="77"/>
                </a:rPr>
                <a:t>we</a:t>
              </a:r>
              <a:r>
                <a:rPr sz="1050" spc="-50">
                  <a:latin typeface="Poppins" pitchFamily="2" charset="77"/>
                  <a:cs typeface="Poppins" pitchFamily="2" charset="77"/>
                </a:rPr>
                <a:t> </a:t>
              </a:r>
              <a:r>
                <a:rPr sz="1050" spc="-25">
                  <a:latin typeface="Poppins" pitchFamily="2" charset="77"/>
                  <a:cs typeface="Poppins" pitchFamily="2" charset="77"/>
                </a:rPr>
                <a:t>do</a:t>
              </a:r>
              <a:r>
                <a:rPr lang="en-GB" sz="1050" spc="-25">
                  <a:latin typeface="Poppins" pitchFamily="2" charset="77"/>
                  <a:cs typeface="Poppins" pitchFamily="2" charset="77"/>
                </a:rPr>
                <a:t>.</a:t>
              </a:r>
              <a:endParaRPr sz="1050">
                <a:latin typeface="Poppins" pitchFamily="2" charset="77"/>
                <a:cs typeface="Poppins" pitchFamily="2" charset="77"/>
              </a:endParaRPr>
            </a:p>
          </p:txBody>
        </p:sp>
        <p:sp>
          <p:nvSpPr>
            <p:cNvPr id="14" name="object 12">
              <a:extLst>
                <a:ext uri="{FF2B5EF4-FFF2-40B4-BE49-F238E27FC236}">
                  <a16:creationId xmlns:a16="http://schemas.microsoft.com/office/drawing/2014/main" id="{FEC3BC68-3D19-DFDF-B5DF-16DED9584477}"/>
                </a:ext>
              </a:extLst>
            </p:cNvPr>
            <p:cNvSpPr txBox="1"/>
            <p:nvPr/>
          </p:nvSpPr>
          <p:spPr>
            <a:xfrm>
              <a:off x="668383" y="4012950"/>
              <a:ext cx="1480185" cy="228268"/>
            </a:xfrm>
            <a:prstGeom prst="rect">
              <a:avLst/>
            </a:prstGeom>
          </p:spPr>
          <p:txBody>
            <a:bodyPr vert="horz" wrap="square" lIns="0" tIns="12700" rIns="0" bIns="0" rtlCol="0">
              <a:spAutoFit/>
            </a:bodyPr>
            <a:lstStyle/>
            <a:p>
              <a:pPr marL="12700">
                <a:lnSpc>
                  <a:spcPct val="100000"/>
                </a:lnSpc>
                <a:spcBef>
                  <a:spcPts val="100"/>
                </a:spcBef>
              </a:pPr>
              <a:r>
                <a:rPr sz="1400" b="1" spc="-10">
                  <a:latin typeface="Poppins" pitchFamily="2" charset="77"/>
                  <a:cs typeface="Poppins" pitchFamily="2" charset="77"/>
                </a:rPr>
                <a:t>People-centred</a:t>
              </a:r>
              <a:endParaRPr sz="1400">
                <a:latin typeface="Poppins" pitchFamily="2" charset="77"/>
                <a:cs typeface="Poppins" pitchFamily="2" charset="77"/>
              </a:endParaRPr>
            </a:p>
          </p:txBody>
        </p:sp>
        <p:pic>
          <p:nvPicPr>
            <p:cNvPr id="25" name="Picture 24" descr="A blue figure in a circle&#10;&#10;AI-generated content may be incorrect.">
              <a:extLst>
                <a:ext uri="{FF2B5EF4-FFF2-40B4-BE49-F238E27FC236}">
                  <a16:creationId xmlns:a16="http://schemas.microsoft.com/office/drawing/2014/main" id="{F252AFF2-1C9B-6E0F-45C9-1F766EA01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506" y="2432750"/>
              <a:ext cx="1803938" cy="1567057"/>
            </a:xfrm>
            <a:prstGeom prst="rect">
              <a:avLst/>
            </a:prstGeom>
          </p:spPr>
        </p:pic>
      </p:grpSp>
      <p:grpSp>
        <p:nvGrpSpPr>
          <p:cNvPr id="38" name="Group 37">
            <a:extLst>
              <a:ext uri="{FF2B5EF4-FFF2-40B4-BE49-F238E27FC236}">
                <a16:creationId xmlns:a16="http://schemas.microsoft.com/office/drawing/2014/main" id="{D921F123-4C79-FCE8-3232-790F75100FD1}"/>
              </a:ext>
            </a:extLst>
          </p:cNvPr>
          <p:cNvGrpSpPr/>
          <p:nvPr/>
        </p:nvGrpSpPr>
        <p:grpSpPr>
          <a:xfrm>
            <a:off x="9758296" y="2599010"/>
            <a:ext cx="1881379" cy="3027857"/>
            <a:chOff x="9896846" y="2432750"/>
            <a:chExt cx="1881379" cy="3027857"/>
          </a:xfrm>
        </p:grpSpPr>
        <p:sp>
          <p:nvSpPr>
            <p:cNvPr id="21" name="object 20">
              <a:extLst>
                <a:ext uri="{FF2B5EF4-FFF2-40B4-BE49-F238E27FC236}">
                  <a16:creationId xmlns:a16="http://schemas.microsoft.com/office/drawing/2014/main" id="{4190BE71-45D5-785F-DEB5-1EB5D5765DAD}"/>
                </a:ext>
              </a:extLst>
            </p:cNvPr>
            <p:cNvSpPr txBox="1"/>
            <p:nvPr/>
          </p:nvSpPr>
          <p:spPr>
            <a:xfrm>
              <a:off x="9896846" y="4540034"/>
              <a:ext cx="1881379" cy="920573"/>
            </a:xfrm>
            <a:prstGeom prst="rect">
              <a:avLst/>
            </a:prstGeom>
          </p:spPr>
          <p:txBody>
            <a:bodyPr vert="horz" wrap="square" lIns="0" tIns="12700" rIns="0" bIns="0" rtlCol="0">
              <a:spAutoFit/>
            </a:bodyPr>
            <a:lstStyle/>
            <a:p>
              <a:pPr marL="12065" marR="5080" indent="-635" algn="ctr">
                <a:lnSpc>
                  <a:spcPct val="113300"/>
                </a:lnSpc>
                <a:spcBef>
                  <a:spcPts val="100"/>
                </a:spcBef>
              </a:pPr>
              <a:r>
                <a:rPr sz="1050">
                  <a:latin typeface="Poppins" pitchFamily="2" charset="77"/>
                  <a:cs typeface="Poppins" pitchFamily="2" charset="77"/>
                </a:rPr>
                <a:t>We</a:t>
              </a:r>
              <a:r>
                <a:rPr sz="1050" spc="-35">
                  <a:latin typeface="Poppins" pitchFamily="2" charset="77"/>
                  <a:cs typeface="Poppins" pitchFamily="2" charset="77"/>
                </a:rPr>
                <a:t> </a:t>
              </a:r>
              <a:r>
                <a:rPr sz="1050">
                  <a:latin typeface="Poppins" pitchFamily="2" charset="77"/>
                  <a:cs typeface="Poppins" pitchFamily="2" charset="77"/>
                </a:rPr>
                <a:t>are</a:t>
              </a:r>
              <a:r>
                <a:rPr sz="1050" spc="-35">
                  <a:latin typeface="Poppins" pitchFamily="2" charset="77"/>
                  <a:cs typeface="Poppins" pitchFamily="2" charset="77"/>
                </a:rPr>
                <a:t> </a:t>
              </a:r>
              <a:r>
                <a:rPr sz="1050">
                  <a:latin typeface="Poppins" pitchFamily="2" charset="77"/>
                  <a:cs typeface="Poppins" pitchFamily="2" charset="77"/>
                </a:rPr>
                <a:t>courageous</a:t>
              </a:r>
              <a:r>
                <a:rPr sz="1050" spc="-30">
                  <a:latin typeface="Poppins" pitchFamily="2" charset="77"/>
                  <a:cs typeface="Poppins" pitchFamily="2" charset="77"/>
                </a:rPr>
                <a:t> </a:t>
              </a:r>
              <a:r>
                <a:rPr sz="1050">
                  <a:latin typeface="Poppins" pitchFamily="2" charset="77"/>
                  <a:cs typeface="Poppins" pitchFamily="2" charset="77"/>
                </a:rPr>
                <a:t>in</a:t>
              </a:r>
              <a:r>
                <a:rPr sz="1050" spc="-35">
                  <a:latin typeface="Poppins" pitchFamily="2" charset="77"/>
                  <a:cs typeface="Poppins" pitchFamily="2" charset="77"/>
                </a:rPr>
                <a:t> </a:t>
              </a:r>
              <a:r>
                <a:rPr sz="1050" spc="-25">
                  <a:latin typeface="Poppins" pitchFamily="2" charset="77"/>
                  <a:cs typeface="Poppins" pitchFamily="2" charset="77"/>
                </a:rPr>
                <a:t>our </a:t>
              </a:r>
              <a:r>
                <a:rPr sz="1050">
                  <a:latin typeface="Poppins" pitchFamily="2" charset="77"/>
                  <a:cs typeface="Poppins" pitchFamily="2" charset="77"/>
                </a:rPr>
                <a:t>approach</a:t>
              </a:r>
              <a:r>
                <a:rPr sz="1050" spc="-35">
                  <a:latin typeface="Poppins" pitchFamily="2" charset="77"/>
                  <a:cs typeface="Poppins" pitchFamily="2" charset="77"/>
                </a:rPr>
                <a:t> </a:t>
              </a:r>
              <a:r>
                <a:rPr sz="1050">
                  <a:latin typeface="Poppins" pitchFamily="2" charset="77"/>
                  <a:cs typeface="Poppins" pitchFamily="2" charset="77"/>
                </a:rPr>
                <a:t>to</a:t>
              </a:r>
              <a:r>
                <a:rPr sz="1050" spc="-35">
                  <a:latin typeface="Poppins" pitchFamily="2" charset="77"/>
                  <a:cs typeface="Poppins" pitchFamily="2" charset="77"/>
                </a:rPr>
                <a:t> </a:t>
              </a:r>
              <a:r>
                <a:rPr sz="1050" spc="-10">
                  <a:latin typeface="Poppins" pitchFamily="2" charset="77"/>
                  <a:cs typeface="Poppins" pitchFamily="2" charset="77"/>
                </a:rPr>
                <a:t>creating </a:t>
              </a:r>
              <a:r>
                <a:rPr sz="1050">
                  <a:latin typeface="Poppins" pitchFamily="2" charset="77"/>
                  <a:cs typeface="Poppins" pitchFamily="2" charset="77"/>
                </a:rPr>
                <a:t>change.</a:t>
              </a:r>
              <a:r>
                <a:rPr sz="1050" spc="-40">
                  <a:latin typeface="Poppins" pitchFamily="2" charset="77"/>
                  <a:cs typeface="Poppins" pitchFamily="2" charset="77"/>
                </a:rPr>
                <a:t> </a:t>
              </a:r>
              <a:r>
                <a:rPr sz="1050">
                  <a:latin typeface="Poppins" pitchFamily="2" charset="77"/>
                  <a:cs typeface="Poppins" pitchFamily="2" charset="77"/>
                </a:rPr>
                <a:t>We</a:t>
              </a:r>
              <a:r>
                <a:rPr sz="1050" spc="-40">
                  <a:latin typeface="Poppins" pitchFamily="2" charset="77"/>
                  <a:cs typeface="Poppins" pitchFamily="2" charset="77"/>
                </a:rPr>
                <a:t> </a:t>
              </a:r>
              <a:r>
                <a:rPr sz="1050" spc="-10">
                  <a:latin typeface="Poppins" pitchFamily="2" charset="77"/>
                  <a:cs typeface="Poppins" pitchFamily="2" charset="77"/>
                </a:rPr>
                <a:t>positively </a:t>
              </a:r>
              <a:r>
                <a:rPr sz="1050">
                  <a:latin typeface="Poppins" pitchFamily="2" charset="77"/>
                  <a:cs typeface="Poppins" pitchFamily="2" charset="77"/>
                </a:rPr>
                <a:t>disrupt</a:t>
              </a:r>
              <a:r>
                <a:rPr sz="1050" spc="-35">
                  <a:latin typeface="Poppins" pitchFamily="2" charset="77"/>
                  <a:cs typeface="Poppins" pitchFamily="2" charset="77"/>
                </a:rPr>
                <a:t> </a:t>
              </a:r>
              <a:r>
                <a:rPr sz="1050">
                  <a:latin typeface="Poppins" pitchFamily="2" charset="77"/>
                  <a:cs typeface="Poppins" pitchFamily="2" charset="77"/>
                </a:rPr>
                <a:t>and</a:t>
              </a:r>
              <a:r>
                <a:rPr sz="1050" spc="-30">
                  <a:latin typeface="Poppins" pitchFamily="2" charset="77"/>
                  <a:cs typeface="Poppins" pitchFamily="2" charset="77"/>
                </a:rPr>
                <a:t> </a:t>
              </a:r>
              <a:r>
                <a:rPr sz="1050">
                  <a:latin typeface="Poppins" pitchFamily="2" charset="77"/>
                  <a:cs typeface="Poppins" pitchFamily="2" charset="77"/>
                </a:rPr>
                <a:t>challenge</a:t>
              </a:r>
              <a:r>
                <a:rPr sz="1050" spc="-30">
                  <a:latin typeface="Poppins" pitchFamily="2" charset="77"/>
                  <a:cs typeface="Poppins" pitchFamily="2" charset="77"/>
                </a:rPr>
                <a:t> </a:t>
              </a:r>
              <a:r>
                <a:rPr sz="1050" spc="-25">
                  <a:latin typeface="Poppins" pitchFamily="2" charset="77"/>
                  <a:cs typeface="Poppins" pitchFamily="2" charset="77"/>
                </a:rPr>
                <a:t>in </a:t>
              </a:r>
              <a:r>
                <a:rPr sz="1050">
                  <a:latin typeface="Poppins" pitchFamily="2" charset="77"/>
                  <a:cs typeface="Poppins" pitchFamily="2" charset="77"/>
                </a:rPr>
                <a:t>the</a:t>
              </a:r>
              <a:r>
                <a:rPr sz="1050" spc="-30">
                  <a:latin typeface="Poppins" pitchFamily="2" charset="77"/>
                  <a:cs typeface="Poppins" pitchFamily="2" charset="77"/>
                </a:rPr>
                <a:t> </a:t>
              </a:r>
              <a:r>
                <a:rPr sz="1050">
                  <a:latin typeface="Poppins" pitchFamily="2" charset="77"/>
                  <a:cs typeface="Poppins" pitchFamily="2" charset="77"/>
                </a:rPr>
                <a:t>pursuit</a:t>
              </a:r>
              <a:r>
                <a:rPr sz="1050" spc="-25">
                  <a:latin typeface="Poppins" pitchFamily="2" charset="77"/>
                  <a:cs typeface="Poppins" pitchFamily="2" charset="77"/>
                </a:rPr>
                <a:t> </a:t>
              </a:r>
              <a:r>
                <a:rPr sz="1050">
                  <a:latin typeface="Poppins" pitchFamily="2" charset="77"/>
                  <a:cs typeface="Poppins" pitchFamily="2" charset="77"/>
                </a:rPr>
                <a:t>of</a:t>
              </a:r>
              <a:r>
                <a:rPr sz="1050" spc="-25">
                  <a:latin typeface="Poppins" pitchFamily="2" charset="77"/>
                  <a:cs typeface="Poppins" pitchFamily="2" charset="77"/>
                </a:rPr>
                <a:t> </a:t>
              </a:r>
              <a:r>
                <a:rPr sz="1050">
                  <a:latin typeface="Poppins" pitchFamily="2" charset="77"/>
                  <a:cs typeface="Poppins" pitchFamily="2" charset="77"/>
                </a:rPr>
                <a:t>our</a:t>
              </a:r>
              <a:r>
                <a:rPr sz="1050" spc="-25">
                  <a:latin typeface="Poppins" pitchFamily="2" charset="77"/>
                  <a:cs typeface="Poppins" pitchFamily="2" charset="77"/>
                </a:rPr>
                <a:t> </a:t>
              </a:r>
              <a:r>
                <a:rPr sz="1050" spc="-10">
                  <a:latin typeface="Poppins" pitchFamily="2" charset="77"/>
                  <a:cs typeface="Poppins" pitchFamily="2" charset="77"/>
                </a:rPr>
                <a:t>mission.</a:t>
              </a:r>
              <a:endParaRPr sz="1050">
                <a:latin typeface="Poppins" pitchFamily="2" charset="77"/>
                <a:cs typeface="Poppins" pitchFamily="2" charset="77"/>
              </a:endParaRPr>
            </a:p>
          </p:txBody>
        </p:sp>
        <p:sp>
          <p:nvSpPr>
            <p:cNvPr id="22" name="object 21">
              <a:extLst>
                <a:ext uri="{FF2B5EF4-FFF2-40B4-BE49-F238E27FC236}">
                  <a16:creationId xmlns:a16="http://schemas.microsoft.com/office/drawing/2014/main" id="{D9F5C323-226E-77B2-0F0A-263A7ADE4D58}"/>
                </a:ext>
              </a:extLst>
            </p:cNvPr>
            <p:cNvSpPr txBox="1"/>
            <p:nvPr/>
          </p:nvSpPr>
          <p:spPr>
            <a:xfrm>
              <a:off x="10264448" y="4012950"/>
              <a:ext cx="1146175" cy="228268"/>
            </a:xfrm>
            <a:prstGeom prst="rect">
              <a:avLst/>
            </a:prstGeom>
          </p:spPr>
          <p:txBody>
            <a:bodyPr vert="horz" wrap="square" lIns="0" tIns="12700" rIns="0" bIns="0" rtlCol="0">
              <a:spAutoFit/>
            </a:bodyPr>
            <a:lstStyle/>
            <a:p>
              <a:pPr marL="12700">
                <a:lnSpc>
                  <a:spcPct val="100000"/>
                </a:lnSpc>
                <a:spcBef>
                  <a:spcPts val="100"/>
                </a:spcBef>
              </a:pPr>
              <a:r>
                <a:rPr sz="1400" b="1" spc="-10">
                  <a:latin typeface="Poppins" pitchFamily="2" charset="77"/>
                  <a:cs typeface="Poppins" pitchFamily="2" charset="77"/>
                </a:rPr>
                <a:t>Courageous</a:t>
              </a:r>
              <a:endParaRPr sz="1400">
                <a:latin typeface="Poppins" pitchFamily="2" charset="77"/>
                <a:cs typeface="Poppins" pitchFamily="2" charset="77"/>
              </a:endParaRPr>
            </a:p>
          </p:txBody>
        </p:sp>
        <p:pic>
          <p:nvPicPr>
            <p:cNvPr id="27" name="Picture 26" descr="A blue and black sign&#10;&#10;AI-generated content may be incorrect.">
              <a:extLst>
                <a:ext uri="{FF2B5EF4-FFF2-40B4-BE49-F238E27FC236}">
                  <a16:creationId xmlns:a16="http://schemas.microsoft.com/office/drawing/2014/main" id="{7C2DD8F1-01EE-BA6C-BBBC-143D127F1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5566" y="2432750"/>
              <a:ext cx="1803938" cy="1567057"/>
            </a:xfrm>
            <a:prstGeom prst="rect">
              <a:avLst/>
            </a:prstGeom>
          </p:spPr>
        </p:pic>
      </p:grpSp>
      <p:grpSp>
        <p:nvGrpSpPr>
          <p:cNvPr id="36" name="Group 35">
            <a:extLst>
              <a:ext uri="{FF2B5EF4-FFF2-40B4-BE49-F238E27FC236}">
                <a16:creationId xmlns:a16="http://schemas.microsoft.com/office/drawing/2014/main" id="{50E4ECD6-18ED-3909-EB00-9F3F941C771A}"/>
              </a:ext>
            </a:extLst>
          </p:cNvPr>
          <p:cNvGrpSpPr/>
          <p:nvPr/>
        </p:nvGrpSpPr>
        <p:grpSpPr>
          <a:xfrm>
            <a:off x="5174976" y="2599010"/>
            <a:ext cx="1904604" cy="3027857"/>
            <a:chOff x="5350261" y="2432750"/>
            <a:chExt cx="1904604" cy="3027857"/>
          </a:xfrm>
        </p:grpSpPr>
        <p:sp>
          <p:nvSpPr>
            <p:cNvPr id="17" name="object 16">
              <a:extLst>
                <a:ext uri="{FF2B5EF4-FFF2-40B4-BE49-F238E27FC236}">
                  <a16:creationId xmlns:a16="http://schemas.microsoft.com/office/drawing/2014/main" id="{F5248C00-D374-AC2A-3DFF-8B992AA8B107}"/>
                </a:ext>
              </a:extLst>
            </p:cNvPr>
            <p:cNvSpPr txBox="1"/>
            <p:nvPr/>
          </p:nvSpPr>
          <p:spPr>
            <a:xfrm>
              <a:off x="5350261" y="4540034"/>
              <a:ext cx="1904604" cy="920573"/>
            </a:xfrm>
            <a:prstGeom prst="rect">
              <a:avLst/>
            </a:prstGeom>
          </p:spPr>
          <p:txBody>
            <a:bodyPr vert="horz" wrap="square" lIns="0" tIns="12700" rIns="0" bIns="0" rtlCol="0">
              <a:spAutoFit/>
            </a:bodyPr>
            <a:lstStyle/>
            <a:p>
              <a:pPr marL="12700" marR="5080" indent="-635" algn="ctr">
                <a:lnSpc>
                  <a:spcPct val="113300"/>
                </a:lnSpc>
                <a:spcBef>
                  <a:spcPts val="100"/>
                </a:spcBef>
              </a:pPr>
              <a:r>
                <a:rPr sz="1050">
                  <a:latin typeface="Poppins" pitchFamily="2" charset="77"/>
                  <a:cs typeface="Poppins" pitchFamily="2" charset="77"/>
                </a:rPr>
                <a:t>We</a:t>
              </a:r>
              <a:r>
                <a:rPr sz="1050" spc="-30">
                  <a:latin typeface="Poppins" pitchFamily="2" charset="77"/>
                  <a:cs typeface="Poppins" pitchFamily="2" charset="77"/>
                </a:rPr>
                <a:t> </a:t>
              </a:r>
              <a:r>
                <a:rPr sz="1050">
                  <a:latin typeface="Poppins" pitchFamily="2" charset="77"/>
                  <a:cs typeface="Poppins" pitchFamily="2" charset="77"/>
                </a:rPr>
                <a:t>are</a:t>
              </a:r>
              <a:r>
                <a:rPr sz="1050" spc="-25">
                  <a:latin typeface="Poppins" pitchFamily="2" charset="77"/>
                  <a:cs typeface="Poppins" pitchFamily="2" charset="77"/>
                </a:rPr>
                <a:t> </a:t>
              </a:r>
              <a:r>
                <a:rPr sz="1050">
                  <a:latin typeface="Poppins" pitchFamily="2" charset="77"/>
                  <a:cs typeface="Poppins" pitchFamily="2" charset="77"/>
                </a:rPr>
                <a:t>positive</a:t>
              </a:r>
              <a:r>
                <a:rPr sz="1050" spc="-25">
                  <a:latin typeface="Poppins" pitchFamily="2" charset="77"/>
                  <a:cs typeface="Poppins" pitchFamily="2" charset="77"/>
                </a:rPr>
                <a:t> </a:t>
              </a:r>
              <a:r>
                <a:rPr sz="1050">
                  <a:latin typeface="Poppins" pitchFamily="2" charset="77"/>
                  <a:cs typeface="Poppins" pitchFamily="2" charset="77"/>
                </a:rPr>
                <a:t>in</a:t>
              </a:r>
              <a:r>
                <a:rPr sz="1050" spc="-25">
                  <a:latin typeface="Poppins" pitchFamily="2" charset="77"/>
                  <a:cs typeface="Poppins" pitchFamily="2" charset="77"/>
                </a:rPr>
                <a:t> our </a:t>
              </a:r>
              <a:r>
                <a:rPr sz="1050">
                  <a:latin typeface="Poppins" pitchFamily="2" charset="77"/>
                  <a:cs typeface="Poppins" pitchFamily="2" charset="77"/>
                </a:rPr>
                <a:t>approach</a:t>
              </a:r>
              <a:r>
                <a:rPr sz="1050" spc="-35">
                  <a:latin typeface="Poppins" pitchFamily="2" charset="77"/>
                  <a:cs typeface="Poppins" pitchFamily="2" charset="77"/>
                </a:rPr>
                <a:t> </a:t>
              </a:r>
              <a:r>
                <a:rPr sz="1050">
                  <a:latin typeface="Poppins" pitchFamily="2" charset="77"/>
                  <a:cs typeface="Poppins" pitchFamily="2" charset="77"/>
                </a:rPr>
                <a:t>to</a:t>
              </a:r>
              <a:r>
                <a:rPr sz="1050" spc="-35">
                  <a:latin typeface="Poppins" pitchFamily="2" charset="77"/>
                  <a:cs typeface="Poppins" pitchFamily="2" charset="77"/>
                </a:rPr>
                <a:t> </a:t>
              </a:r>
              <a:r>
                <a:rPr sz="1050">
                  <a:latin typeface="Poppins" pitchFamily="2" charset="77"/>
                  <a:cs typeface="Poppins" pitchFamily="2" charset="77"/>
                </a:rPr>
                <a:t>every</a:t>
              </a:r>
              <a:r>
                <a:rPr sz="1050" spc="-35">
                  <a:latin typeface="Poppins" pitchFamily="2" charset="77"/>
                  <a:cs typeface="Poppins" pitchFamily="2" charset="77"/>
                </a:rPr>
                <a:t> </a:t>
              </a:r>
              <a:r>
                <a:rPr sz="1050">
                  <a:latin typeface="Poppins" pitchFamily="2" charset="77"/>
                  <a:cs typeface="Poppins" pitchFamily="2" charset="77"/>
                </a:rPr>
                <a:t>area</a:t>
              </a:r>
              <a:r>
                <a:rPr sz="1050" spc="-35">
                  <a:latin typeface="Poppins" pitchFamily="2" charset="77"/>
                  <a:cs typeface="Poppins" pitchFamily="2" charset="77"/>
                </a:rPr>
                <a:t> </a:t>
              </a:r>
              <a:r>
                <a:rPr sz="1050">
                  <a:latin typeface="Poppins" pitchFamily="2" charset="77"/>
                  <a:cs typeface="Poppins" pitchFamily="2" charset="77"/>
                </a:rPr>
                <a:t>of</a:t>
              </a:r>
              <a:r>
                <a:rPr sz="1050" spc="-35">
                  <a:latin typeface="Poppins" pitchFamily="2" charset="77"/>
                  <a:cs typeface="Poppins" pitchFamily="2" charset="77"/>
                </a:rPr>
                <a:t> </a:t>
              </a:r>
              <a:r>
                <a:rPr sz="1050" spc="-25">
                  <a:latin typeface="Poppins" pitchFamily="2" charset="77"/>
                  <a:cs typeface="Poppins" pitchFamily="2" charset="77"/>
                </a:rPr>
                <a:t>our </a:t>
              </a:r>
              <a:r>
                <a:rPr sz="1050">
                  <a:latin typeface="Poppins" pitchFamily="2" charset="77"/>
                  <a:cs typeface="Poppins" pitchFamily="2" charset="77"/>
                </a:rPr>
                <a:t>work.</a:t>
              </a:r>
              <a:r>
                <a:rPr sz="1050" spc="-45">
                  <a:latin typeface="Poppins" pitchFamily="2" charset="77"/>
                  <a:cs typeface="Poppins" pitchFamily="2" charset="77"/>
                </a:rPr>
                <a:t> </a:t>
              </a:r>
              <a:r>
                <a:rPr sz="1050">
                  <a:latin typeface="Poppins" pitchFamily="2" charset="77"/>
                  <a:cs typeface="Poppins" pitchFamily="2" charset="77"/>
                </a:rPr>
                <a:t>We</a:t>
              </a:r>
              <a:r>
                <a:rPr sz="1050" spc="-40">
                  <a:latin typeface="Poppins" pitchFamily="2" charset="77"/>
                  <a:cs typeface="Poppins" pitchFamily="2" charset="77"/>
                </a:rPr>
                <a:t> </a:t>
              </a:r>
              <a:r>
                <a:rPr sz="1050">
                  <a:latin typeface="Poppins" pitchFamily="2" charset="77"/>
                  <a:cs typeface="Poppins" pitchFamily="2" charset="77"/>
                </a:rPr>
                <a:t>back</a:t>
              </a:r>
              <a:r>
                <a:rPr sz="1050" spc="-40">
                  <a:latin typeface="Poppins" pitchFamily="2" charset="77"/>
                  <a:cs typeface="Poppins" pitchFamily="2" charset="77"/>
                </a:rPr>
                <a:t> </a:t>
              </a:r>
              <a:r>
                <a:rPr sz="1050">
                  <a:latin typeface="Poppins" pitchFamily="2" charset="77"/>
                  <a:cs typeface="Poppins" pitchFamily="2" charset="77"/>
                </a:rPr>
                <a:t>ourselves</a:t>
              </a:r>
              <a:r>
                <a:rPr sz="1050" spc="-45">
                  <a:latin typeface="Poppins" pitchFamily="2" charset="77"/>
                  <a:cs typeface="Poppins" pitchFamily="2" charset="77"/>
                </a:rPr>
                <a:t> </a:t>
              </a:r>
              <a:r>
                <a:rPr sz="1050" spc="-25">
                  <a:latin typeface="Poppins" pitchFamily="2" charset="77"/>
                  <a:cs typeface="Poppins" pitchFamily="2" charset="77"/>
                </a:rPr>
                <a:t>to </a:t>
              </a:r>
              <a:r>
                <a:rPr sz="1050">
                  <a:latin typeface="Poppins" pitchFamily="2" charset="77"/>
                  <a:cs typeface="Poppins" pitchFamily="2" charset="77"/>
                </a:rPr>
                <a:t>find</a:t>
              </a:r>
              <a:r>
                <a:rPr sz="1050" spc="-35">
                  <a:latin typeface="Poppins" pitchFamily="2" charset="77"/>
                  <a:cs typeface="Poppins" pitchFamily="2" charset="77"/>
                </a:rPr>
                <a:t> </a:t>
              </a:r>
              <a:r>
                <a:rPr sz="1050">
                  <a:latin typeface="Poppins" pitchFamily="2" charset="77"/>
                  <a:cs typeface="Poppins" pitchFamily="2" charset="77"/>
                </a:rPr>
                <a:t>solutions</a:t>
              </a:r>
              <a:r>
                <a:rPr sz="1050" spc="-30">
                  <a:latin typeface="Poppins" pitchFamily="2" charset="77"/>
                  <a:cs typeface="Poppins" pitchFamily="2" charset="77"/>
                </a:rPr>
                <a:t> </a:t>
              </a:r>
              <a:r>
                <a:rPr sz="1050">
                  <a:latin typeface="Poppins" pitchFamily="2" charset="77"/>
                  <a:cs typeface="Poppins" pitchFamily="2" charset="77"/>
                </a:rPr>
                <a:t>even</a:t>
              </a:r>
              <a:r>
                <a:rPr sz="1050" spc="-30">
                  <a:latin typeface="Poppins" pitchFamily="2" charset="77"/>
                  <a:cs typeface="Poppins" pitchFamily="2" charset="77"/>
                </a:rPr>
                <a:t> </a:t>
              </a:r>
              <a:r>
                <a:rPr sz="1050" spc="-20">
                  <a:latin typeface="Poppins" pitchFamily="2" charset="77"/>
                  <a:cs typeface="Poppins" pitchFamily="2" charset="77"/>
                </a:rPr>
                <a:t>when </a:t>
              </a:r>
              <a:r>
                <a:rPr sz="1050">
                  <a:latin typeface="Poppins" pitchFamily="2" charset="77"/>
                  <a:cs typeface="Poppins" pitchFamily="2" charset="77"/>
                </a:rPr>
                <a:t>things</a:t>
              </a:r>
              <a:r>
                <a:rPr sz="1050" spc="-25">
                  <a:latin typeface="Poppins" pitchFamily="2" charset="77"/>
                  <a:cs typeface="Poppins" pitchFamily="2" charset="77"/>
                </a:rPr>
                <a:t> </a:t>
              </a:r>
              <a:r>
                <a:rPr sz="1050">
                  <a:latin typeface="Poppins" pitchFamily="2" charset="77"/>
                  <a:cs typeface="Poppins" pitchFamily="2" charset="77"/>
                </a:rPr>
                <a:t>are</a:t>
              </a:r>
              <a:r>
                <a:rPr sz="1050" spc="-25">
                  <a:latin typeface="Poppins" pitchFamily="2" charset="77"/>
                  <a:cs typeface="Poppins" pitchFamily="2" charset="77"/>
                </a:rPr>
                <a:t> </a:t>
              </a:r>
              <a:r>
                <a:rPr sz="1050" spc="-10">
                  <a:latin typeface="Poppins" pitchFamily="2" charset="77"/>
                  <a:cs typeface="Poppins" pitchFamily="2" charset="77"/>
                </a:rPr>
                <a:t>challenging.</a:t>
              </a:r>
              <a:endParaRPr sz="1050">
                <a:latin typeface="Poppins" pitchFamily="2" charset="77"/>
                <a:cs typeface="Poppins" pitchFamily="2" charset="77"/>
              </a:endParaRPr>
            </a:p>
          </p:txBody>
        </p:sp>
        <p:sp>
          <p:nvSpPr>
            <p:cNvPr id="18" name="object 17">
              <a:extLst>
                <a:ext uri="{FF2B5EF4-FFF2-40B4-BE49-F238E27FC236}">
                  <a16:creationId xmlns:a16="http://schemas.microsoft.com/office/drawing/2014/main" id="{B45DD1B5-D4D7-0A6C-09A1-6D1B8FF589FC}"/>
                </a:ext>
              </a:extLst>
            </p:cNvPr>
            <p:cNvSpPr txBox="1"/>
            <p:nvPr/>
          </p:nvSpPr>
          <p:spPr>
            <a:xfrm>
              <a:off x="5914578" y="4012950"/>
              <a:ext cx="775970" cy="228268"/>
            </a:xfrm>
            <a:prstGeom prst="rect">
              <a:avLst/>
            </a:prstGeom>
          </p:spPr>
          <p:txBody>
            <a:bodyPr vert="horz" wrap="square" lIns="0" tIns="12700" rIns="0" bIns="0" rtlCol="0">
              <a:spAutoFit/>
            </a:bodyPr>
            <a:lstStyle/>
            <a:p>
              <a:pPr marL="12700">
                <a:lnSpc>
                  <a:spcPct val="100000"/>
                </a:lnSpc>
                <a:spcBef>
                  <a:spcPts val="100"/>
                </a:spcBef>
              </a:pPr>
              <a:r>
                <a:rPr sz="1400" b="1" spc="-10">
                  <a:latin typeface="Poppins" pitchFamily="2" charset="77"/>
                  <a:cs typeface="Poppins" pitchFamily="2" charset="77"/>
                </a:rPr>
                <a:t>Positive</a:t>
              </a:r>
              <a:endParaRPr sz="1400">
                <a:latin typeface="Poppins" pitchFamily="2" charset="77"/>
                <a:cs typeface="Poppins" pitchFamily="2" charset="77"/>
              </a:endParaRPr>
            </a:p>
          </p:txBody>
        </p:sp>
        <p:pic>
          <p:nvPicPr>
            <p:cNvPr id="29" name="Picture 28" descr="A blue pictograms giving each other a high five&#10;&#10;AI-generated content may be incorrect.">
              <a:extLst>
                <a:ext uri="{FF2B5EF4-FFF2-40B4-BE49-F238E27FC236}">
                  <a16:creationId xmlns:a16="http://schemas.microsoft.com/office/drawing/2014/main" id="{DFF48238-4AA4-CC73-7E66-2DB0BF7EAF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594" y="2432750"/>
              <a:ext cx="1803938" cy="1567057"/>
            </a:xfrm>
            <a:prstGeom prst="rect">
              <a:avLst/>
            </a:prstGeom>
          </p:spPr>
        </p:pic>
      </p:grpSp>
      <p:grpSp>
        <p:nvGrpSpPr>
          <p:cNvPr id="37" name="Group 36">
            <a:extLst>
              <a:ext uri="{FF2B5EF4-FFF2-40B4-BE49-F238E27FC236}">
                <a16:creationId xmlns:a16="http://schemas.microsoft.com/office/drawing/2014/main" id="{F0AB3F55-D5B7-1393-7DBC-55FB09C6F8C8}"/>
              </a:ext>
            </a:extLst>
          </p:cNvPr>
          <p:cNvGrpSpPr/>
          <p:nvPr/>
        </p:nvGrpSpPr>
        <p:grpSpPr>
          <a:xfrm>
            <a:off x="7466636" y="2599010"/>
            <a:ext cx="1904604" cy="3575699"/>
            <a:chOff x="7538606" y="2432750"/>
            <a:chExt cx="1904604" cy="3575699"/>
          </a:xfrm>
        </p:grpSpPr>
        <p:sp>
          <p:nvSpPr>
            <p:cNvPr id="19" name="object 18">
              <a:extLst>
                <a:ext uri="{FF2B5EF4-FFF2-40B4-BE49-F238E27FC236}">
                  <a16:creationId xmlns:a16="http://schemas.microsoft.com/office/drawing/2014/main" id="{3D4BE1C9-29CF-823E-89B6-96498C353010}"/>
                </a:ext>
              </a:extLst>
            </p:cNvPr>
            <p:cNvSpPr txBox="1"/>
            <p:nvPr/>
          </p:nvSpPr>
          <p:spPr>
            <a:xfrm>
              <a:off x="7538606" y="4540034"/>
              <a:ext cx="1904604" cy="1468415"/>
            </a:xfrm>
            <a:prstGeom prst="rect">
              <a:avLst/>
            </a:prstGeom>
          </p:spPr>
          <p:txBody>
            <a:bodyPr vert="horz" wrap="square" lIns="0" tIns="12700" rIns="0" bIns="0" rtlCol="0">
              <a:spAutoFit/>
            </a:bodyPr>
            <a:lstStyle/>
            <a:p>
              <a:pPr marL="12700" marR="5080" algn="ctr">
                <a:lnSpc>
                  <a:spcPct val="113300"/>
                </a:lnSpc>
                <a:spcBef>
                  <a:spcPts val="100"/>
                </a:spcBef>
              </a:pPr>
              <a:r>
                <a:rPr sz="1050">
                  <a:latin typeface="Poppins" pitchFamily="2" charset="77"/>
                  <a:cs typeface="Poppins" pitchFamily="2" charset="77"/>
                </a:rPr>
                <a:t>We</a:t>
              </a:r>
              <a:r>
                <a:rPr sz="1050" spc="-35">
                  <a:latin typeface="Poppins" pitchFamily="2" charset="77"/>
                  <a:cs typeface="Poppins" pitchFamily="2" charset="77"/>
                </a:rPr>
                <a:t> </a:t>
              </a:r>
              <a:r>
                <a:rPr sz="1050">
                  <a:latin typeface="Poppins" pitchFamily="2" charset="77"/>
                  <a:cs typeface="Poppins" pitchFamily="2" charset="77"/>
                </a:rPr>
                <a:t>are</a:t>
              </a:r>
              <a:r>
                <a:rPr sz="1050" spc="-30">
                  <a:latin typeface="Poppins" pitchFamily="2" charset="77"/>
                  <a:cs typeface="Poppins" pitchFamily="2" charset="77"/>
                </a:rPr>
                <a:t> </a:t>
              </a:r>
              <a:r>
                <a:rPr sz="1050">
                  <a:latin typeface="Poppins" pitchFamily="2" charset="77"/>
                  <a:cs typeface="Poppins" pitchFamily="2" charset="77"/>
                </a:rPr>
                <a:t>pragmatic</a:t>
              </a:r>
              <a:r>
                <a:rPr sz="1050" spc="-30">
                  <a:latin typeface="Poppins" pitchFamily="2" charset="77"/>
                  <a:cs typeface="Poppins" pitchFamily="2" charset="77"/>
                </a:rPr>
                <a:t> </a:t>
              </a:r>
              <a:r>
                <a:rPr sz="1050" spc="-20">
                  <a:latin typeface="Poppins" pitchFamily="2" charset="77"/>
                  <a:cs typeface="Poppins" pitchFamily="2" charset="77"/>
                </a:rPr>
                <a:t>about </a:t>
              </a:r>
              <a:r>
                <a:rPr sz="1050">
                  <a:latin typeface="Poppins" pitchFamily="2" charset="77"/>
                  <a:cs typeface="Poppins" pitchFamily="2" charset="77"/>
                </a:rPr>
                <a:t>the</a:t>
              </a:r>
              <a:r>
                <a:rPr sz="1050" spc="-40">
                  <a:latin typeface="Poppins" pitchFamily="2" charset="77"/>
                  <a:cs typeface="Poppins" pitchFamily="2" charset="77"/>
                </a:rPr>
                <a:t> </a:t>
              </a:r>
              <a:r>
                <a:rPr sz="1050">
                  <a:latin typeface="Poppins" pitchFamily="2" charset="77"/>
                  <a:cs typeface="Poppins" pitchFamily="2" charset="77"/>
                </a:rPr>
                <a:t>approaches</a:t>
              </a:r>
              <a:r>
                <a:rPr sz="1050" spc="-40">
                  <a:latin typeface="Poppins" pitchFamily="2" charset="77"/>
                  <a:cs typeface="Poppins" pitchFamily="2" charset="77"/>
                </a:rPr>
                <a:t> </a:t>
              </a:r>
              <a:r>
                <a:rPr sz="1050">
                  <a:latin typeface="Poppins" pitchFamily="2" charset="77"/>
                  <a:cs typeface="Poppins" pitchFamily="2" charset="77"/>
                </a:rPr>
                <a:t>we</a:t>
              </a:r>
              <a:r>
                <a:rPr sz="1050" spc="-40">
                  <a:latin typeface="Poppins" pitchFamily="2" charset="77"/>
                  <a:cs typeface="Poppins" pitchFamily="2" charset="77"/>
                </a:rPr>
                <a:t> </a:t>
              </a:r>
              <a:r>
                <a:rPr sz="1050" spc="-20">
                  <a:latin typeface="Poppins" pitchFamily="2" charset="77"/>
                  <a:cs typeface="Poppins" pitchFamily="2" charset="77"/>
                </a:rPr>
                <a:t>must </a:t>
              </a:r>
              <a:r>
                <a:rPr sz="1050">
                  <a:latin typeface="Poppins" pitchFamily="2" charset="77"/>
                  <a:cs typeface="Poppins" pitchFamily="2" charset="77"/>
                </a:rPr>
                <a:t>take</a:t>
              </a:r>
              <a:r>
                <a:rPr sz="1050" spc="-30">
                  <a:latin typeface="Poppins" pitchFamily="2" charset="77"/>
                  <a:cs typeface="Poppins" pitchFamily="2" charset="77"/>
                </a:rPr>
                <a:t> </a:t>
              </a:r>
              <a:r>
                <a:rPr sz="1050">
                  <a:latin typeface="Poppins" pitchFamily="2" charset="77"/>
                  <a:cs typeface="Poppins" pitchFamily="2" charset="77"/>
                </a:rPr>
                <a:t>to</a:t>
              </a:r>
              <a:r>
                <a:rPr sz="1050" spc="-25">
                  <a:latin typeface="Poppins" pitchFamily="2" charset="77"/>
                  <a:cs typeface="Poppins" pitchFamily="2" charset="77"/>
                </a:rPr>
                <a:t> </a:t>
              </a:r>
              <a:r>
                <a:rPr sz="1050">
                  <a:latin typeface="Poppins" pitchFamily="2" charset="77"/>
                  <a:cs typeface="Poppins" pitchFamily="2" charset="77"/>
                </a:rPr>
                <a:t>tackle</a:t>
              </a:r>
              <a:r>
                <a:rPr sz="1050" spc="-25">
                  <a:latin typeface="Poppins" pitchFamily="2" charset="77"/>
                  <a:cs typeface="Poppins" pitchFamily="2" charset="77"/>
                </a:rPr>
                <a:t> the </a:t>
              </a:r>
              <a:r>
                <a:rPr sz="1050">
                  <a:latin typeface="Poppins" pitchFamily="2" charset="77"/>
                  <a:cs typeface="Poppins" pitchFamily="2" charset="77"/>
                </a:rPr>
                <a:t>inequalities</a:t>
              </a:r>
              <a:r>
                <a:rPr sz="1050" spc="-35">
                  <a:latin typeface="Poppins" pitchFamily="2" charset="77"/>
                  <a:cs typeface="Poppins" pitchFamily="2" charset="77"/>
                </a:rPr>
                <a:t> </a:t>
              </a:r>
              <a:r>
                <a:rPr sz="1050">
                  <a:latin typeface="Poppins" pitchFamily="2" charset="77"/>
                  <a:cs typeface="Poppins" pitchFamily="2" charset="77"/>
                </a:rPr>
                <a:t>for</a:t>
              </a:r>
              <a:r>
                <a:rPr sz="1050" spc="-35">
                  <a:latin typeface="Poppins" pitchFamily="2" charset="77"/>
                  <a:cs typeface="Poppins" pitchFamily="2" charset="77"/>
                </a:rPr>
                <a:t> </a:t>
              </a:r>
              <a:r>
                <a:rPr sz="1050" spc="-20">
                  <a:latin typeface="Poppins" pitchFamily="2" charset="77"/>
                  <a:cs typeface="Poppins" pitchFamily="2" charset="77"/>
                </a:rPr>
                <a:t>young </a:t>
              </a:r>
              <a:r>
                <a:rPr sz="1050">
                  <a:latin typeface="Poppins" pitchFamily="2" charset="77"/>
                  <a:cs typeface="Poppins" pitchFamily="2" charset="77"/>
                </a:rPr>
                <a:t>people</a:t>
              </a:r>
              <a:r>
                <a:rPr sz="1050" spc="-20">
                  <a:latin typeface="Poppins" pitchFamily="2" charset="77"/>
                  <a:cs typeface="Poppins" pitchFamily="2" charset="77"/>
                </a:rPr>
                <a:t> </a:t>
              </a:r>
              <a:r>
                <a:rPr sz="1050">
                  <a:latin typeface="Poppins" pitchFamily="2" charset="77"/>
                  <a:cs typeface="Poppins" pitchFamily="2" charset="77"/>
                </a:rPr>
                <a:t>living</a:t>
              </a:r>
              <a:r>
                <a:rPr sz="1050" spc="-20">
                  <a:latin typeface="Poppins" pitchFamily="2" charset="77"/>
                  <a:cs typeface="Poppins" pitchFamily="2" charset="77"/>
                </a:rPr>
                <a:t> </a:t>
              </a:r>
              <a:r>
                <a:rPr sz="1050">
                  <a:latin typeface="Poppins" pitchFamily="2" charset="77"/>
                  <a:cs typeface="Poppins" pitchFamily="2" charset="77"/>
                </a:rPr>
                <a:t>in</a:t>
              </a:r>
              <a:r>
                <a:rPr sz="1050" spc="-20">
                  <a:latin typeface="Poppins" pitchFamily="2" charset="77"/>
                  <a:cs typeface="Poppins" pitchFamily="2" charset="77"/>
                </a:rPr>
                <a:t> low- </a:t>
              </a:r>
              <a:r>
                <a:rPr sz="1050">
                  <a:latin typeface="Poppins" pitchFamily="2" charset="77"/>
                  <a:cs typeface="Poppins" pitchFamily="2" charset="77"/>
                </a:rPr>
                <a:t>income,</a:t>
              </a:r>
              <a:r>
                <a:rPr sz="1050" spc="-50">
                  <a:latin typeface="Poppins" pitchFamily="2" charset="77"/>
                  <a:cs typeface="Poppins" pitchFamily="2" charset="77"/>
                </a:rPr>
                <a:t> </a:t>
              </a:r>
              <a:r>
                <a:rPr sz="1050" spc="-10">
                  <a:latin typeface="Poppins" pitchFamily="2" charset="77"/>
                  <a:cs typeface="Poppins" pitchFamily="2" charset="77"/>
                </a:rPr>
                <a:t>underserved </a:t>
              </a:r>
              <a:r>
                <a:rPr sz="1050">
                  <a:latin typeface="Poppins" pitchFamily="2" charset="77"/>
                  <a:cs typeface="Poppins" pitchFamily="2" charset="77"/>
                </a:rPr>
                <a:t>communities:</a:t>
              </a:r>
              <a:r>
                <a:rPr sz="1050" spc="-40">
                  <a:latin typeface="Poppins" pitchFamily="2" charset="77"/>
                  <a:cs typeface="Poppins" pitchFamily="2" charset="77"/>
                </a:rPr>
                <a:t> </a:t>
              </a:r>
              <a:r>
                <a:rPr sz="1050">
                  <a:latin typeface="Poppins" pitchFamily="2" charset="77"/>
                  <a:cs typeface="Poppins" pitchFamily="2" charset="77"/>
                </a:rPr>
                <a:t>the</a:t>
              </a:r>
              <a:r>
                <a:rPr sz="1050" spc="-40">
                  <a:latin typeface="Poppins" pitchFamily="2" charset="77"/>
                  <a:cs typeface="Poppins" pitchFamily="2" charset="77"/>
                </a:rPr>
                <a:t> </a:t>
              </a:r>
              <a:r>
                <a:rPr sz="1050">
                  <a:latin typeface="Poppins" pitchFamily="2" charset="77"/>
                  <a:cs typeface="Poppins" pitchFamily="2" charset="77"/>
                </a:rPr>
                <a:t>world</a:t>
              </a:r>
              <a:r>
                <a:rPr sz="1050" spc="-40">
                  <a:latin typeface="Poppins" pitchFamily="2" charset="77"/>
                  <a:cs typeface="Poppins" pitchFamily="2" charset="77"/>
                </a:rPr>
                <a:t> </a:t>
              </a:r>
              <a:r>
                <a:rPr sz="1050" spc="-25">
                  <a:latin typeface="Poppins" pitchFamily="2" charset="77"/>
                  <a:cs typeface="Poppins" pitchFamily="2" charset="77"/>
                </a:rPr>
                <a:t>is </a:t>
              </a:r>
              <a:r>
                <a:rPr sz="1050">
                  <a:latin typeface="Poppins" pitchFamily="2" charset="77"/>
                  <a:cs typeface="Poppins" pitchFamily="2" charset="77"/>
                </a:rPr>
                <a:t>not</a:t>
              </a:r>
              <a:r>
                <a:rPr sz="1050" spc="-45">
                  <a:latin typeface="Poppins" pitchFamily="2" charset="77"/>
                  <a:cs typeface="Poppins" pitchFamily="2" charset="77"/>
                </a:rPr>
                <a:t> </a:t>
              </a:r>
              <a:r>
                <a:rPr sz="1050">
                  <a:latin typeface="Poppins" pitchFamily="2" charset="77"/>
                  <a:cs typeface="Poppins" pitchFamily="2" charset="77"/>
                </a:rPr>
                <a:t>perfectly</a:t>
              </a:r>
              <a:r>
                <a:rPr sz="1050" spc="-40">
                  <a:latin typeface="Poppins" pitchFamily="2" charset="77"/>
                  <a:cs typeface="Poppins" pitchFamily="2" charset="77"/>
                </a:rPr>
                <a:t> </a:t>
              </a:r>
              <a:r>
                <a:rPr sz="1050" spc="-10">
                  <a:latin typeface="Poppins" pitchFamily="2" charset="77"/>
                  <a:cs typeface="Poppins" pitchFamily="2" charset="77"/>
                </a:rPr>
                <a:t>designed, </a:t>
              </a:r>
              <a:r>
                <a:rPr sz="1050">
                  <a:latin typeface="Poppins" pitchFamily="2" charset="77"/>
                  <a:cs typeface="Poppins" pitchFamily="2" charset="77"/>
                </a:rPr>
                <a:t>and</a:t>
              </a:r>
              <a:r>
                <a:rPr sz="1050" spc="-15">
                  <a:latin typeface="Poppins" pitchFamily="2" charset="77"/>
                  <a:cs typeface="Poppins" pitchFamily="2" charset="77"/>
                </a:rPr>
                <a:t> </a:t>
              </a:r>
              <a:r>
                <a:rPr sz="1050">
                  <a:latin typeface="Poppins" pitchFamily="2" charset="77"/>
                  <a:cs typeface="Poppins" pitchFamily="2" charset="77"/>
                </a:rPr>
                <a:t>we</a:t>
              </a:r>
              <a:r>
                <a:rPr sz="1050" spc="-15">
                  <a:latin typeface="Poppins" pitchFamily="2" charset="77"/>
                  <a:cs typeface="Poppins" pitchFamily="2" charset="77"/>
                </a:rPr>
                <a:t> </a:t>
              </a:r>
              <a:r>
                <a:rPr sz="1050">
                  <a:latin typeface="Poppins" pitchFamily="2" charset="77"/>
                  <a:cs typeface="Poppins" pitchFamily="2" charset="77"/>
                </a:rPr>
                <a:t>find</a:t>
              </a:r>
              <a:r>
                <a:rPr sz="1050" spc="-15">
                  <a:latin typeface="Poppins" pitchFamily="2" charset="77"/>
                  <a:cs typeface="Poppins" pitchFamily="2" charset="77"/>
                </a:rPr>
                <a:t> </a:t>
              </a:r>
              <a:r>
                <a:rPr sz="1050">
                  <a:latin typeface="Poppins" pitchFamily="2" charset="77"/>
                  <a:cs typeface="Poppins" pitchFamily="2" charset="77"/>
                </a:rPr>
                <a:t>a</a:t>
              </a:r>
              <a:r>
                <a:rPr sz="1050" spc="-15">
                  <a:latin typeface="Poppins" pitchFamily="2" charset="77"/>
                  <a:cs typeface="Poppins" pitchFamily="2" charset="77"/>
                </a:rPr>
                <a:t> </a:t>
              </a:r>
              <a:r>
                <a:rPr sz="1050" spc="-20">
                  <a:latin typeface="Poppins" pitchFamily="2" charset="77"/>
                  <a:cs typeface="Poppins" pitchFamily="2" charset="77"/>
                </a:rPr>
                <a:t>way.</a:t>
              </a:r>
              <a:endParaRPr sz="1050">
                <a:latin typeface="Poppins" pitchFamily="2" charset="77"/>
                <a:cs typeface="Poppins" pitchFamily="2" charset="77"/>
              </a:endParaRPr>
            </a:p>
          </p:txBody>
        </p:sp>
        <p:sp>
          <p:nvSpPr>
            <p:cNvPr id="20" name="object 19">
              <a:extLst>
                <a:ext uri="{FF2B5EF4-FFF2-40B4-BE49-F238E27FC236}">
                  <a16:creationId xmlns:a16="http://schemas.microsoft.com/office/drawing/2014/main" id="{A6E1E32F-4E4D-169E-EF92-FB65C3ED796B}"/>
                </a:ext>
              </a:extLst>
            </p:cNvPr>
            <p:cNvSpPr txBox="1"/>
            <p:nvPr/>
          </p:nvSpPr>
          <p:spPr>
            <a:xfrm>
              <a:off x="8001324" y="4012950"/>
              <a:ext cx="979169" cy="228268"/>
            </a:xfrm>
            <a:prstGeom prst="rect">
              <a:avLst/>
            </a:prstGeom>
          </p:spPr>
          <p:txBody>
            <a:bodyPr vert="horz" wrap="square" lIns="0" tIns="12700" rIns="0" bIns="0" rtlCol="0">
              <a:spAutoFit/>
            </a:bodyPr>
            <a:lstStyle/>
            <a:p>
              <a:pPr marL="12700">
                <a:lnSpc>
                  <a:spcPct val="100000"/>
                </a:lnSpc>
                <a:spcBef>
                  <a:spcPts val="100"/>
                </a:spcBef>
              </a:pPr>
              <a:r>
                <a:rPr sz="1400" b="1" spc="-10">
                  <a:latin typeface="Poppins" pitchFamily="2" charset="77"/>
                  <a:cs typeface="Poppins" pitchFamily="2" charset="77"/>
                </a:rPr>
                <a:t>Pragmatic</a:t>
              </a:r>
              <a:endParaRPr sz="1400">
                <a:latin typeface="Poppins" pitchFamily="2" charset="77"/>
                <a:cs typeface="Poppins" pitchFamily="2" charset="77"/>
              </a:endParaRPr>
            </a:p>
          </p:txBody>
        </p:sp>
        <p:pic>
          <p:nvPicPr>
            <p:cNvPr id="31" name="Picture 30" descr="A blue pictogram of a person helping another person&#10;&#10;AI-generated content may be incorrect.">
              <a:extLst>
                <a:ext uri="{FF2B5EF4-FFF2-40B4-BE49-F238E27FC236}">
                  <a16:creationId xmlns:a16="http://schemas.microsoft.com/office/drawing/2014/main" id="{E619B64B-408E-5601-583F-0C7056C3B8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8939" y="2432750"/>
              <a:ext cx="1803938" cy="1567057"/>
            </a:xfrm>
            <a:prstGeom prst="rect">
              <a:avLst/>
            </a:prstGeom>
          </p:spPr>
        </p:pic>
      </p:grpSp>
      <p:grpSp>
        <p:nvGrpSpPr>
          <p:cNvPr id="35" name="Group 34">
            <a:extLst>
              <a:ext uri="{FF2B5EF4-FFF2-40B4-BE49-F238E27FC236}">
                <a16:creationId xmlns:a16="http://schemas.microsoft.com/office/drawing/2014/main" id="{6ED5D7C6-DBC0-DC00-AD38-7DB7A0E68334}"/>
              </a:ext>
            </a:extLst>
          </p:cNvPr>
          <p:cNvGrpSpPr/>
          <p:nvPr/>
        </p:nvGrpSpPr>
        <p:grpSpPr>
          <a:xfrm>
            <a:off x="2697500" y="2599010"/>
            <a:ext cx="2090420" cy="3027857"/>
            <a:chOff x="2887792" y="2432750"/>
            <a:chExt cx="2090420" cy="3027857"/>
          </a:xfrm>
        </p:grpSpPr>
        <p:sp>
          <p:nvSpPr>
            <p:cNvPr id="15" name="object 14">
              <a:extLst>
                <a:ext uri="{FF2B5EF4-FFF2-40B4-BE49-F238E27FC236}">
                  <a16:creationId xmlns:a16="http://schemas.microsoft.com/office/drawing/2014/main" id="{D84951D4-296C-4E16-4CCD-9AF2EF79AF6A}"/>
                </a:ext>
              </a:extLst>
            </p:cNvPr>
            <p:cNvSpPr txBox="1"/>
            <p:nvPr/>
          </p:nvSpPr>
          <p:spPr>
            <a:xfrm>
              <a:off x="2887792" y="4540034"/>
              <a:ext cx="2090420" cy="920573"/>
            </a:xfrm>
            <a:prstGeom prst="rect">
              <a:avLst/>
            </a:prstGeom>
          </p:spPr>
          <p:txBody>
            <a:bodyPr vert="horz" wrap="square" lIns="0" tIns="12700" rIns="0" bIns="0" rtlCol="0">
              <a:spAutoFit/>
            </a:bodyPr>
            <a:lstStyle/>
            <a:p>
              <a:pPr marL="12700" marR="5080" algn="ctr">
                <a:lnSpc>
                  <a:spcPct val="113300"/>
                </a:lnSpc>
                <a:spcBef>
                  <a:spcPts val="100"/>
                </a:spcBef>
              </a:pPr>
              <a:r>
                <a:rPr sz="1050">
                  <a:latin typeface="Poppins" pitchFamily="2" charset="77"/>
                  <a:cs typeface="Poppins" pitchFamily="2" charset="77"/>
                </a:rPr>
                <a:t>We</a:t>
              </a:r>
              <a:r>
                <a:rPr sz="1050" spc="-40">
                  <a:latin typeface="Poppins" pitchFamily="2" charset="77"/>
                  <a:cs typeface="Poppins" pitchFamily="2" charset="77"/>
                </a:rPr>
                <a:t> </a:t>
              </a:r>
              <a:r>
                <a:rPr sz="1050">
                  <a:latin typeface="Poppins" pitchFamily="2" charset="77"/>
                  <a:cs typeface="Poppins" pitchFamily="2" charset="77"/>
                </a:rPr>
                <a:t>are</a:t>
              </a:r>
              <a:r>
                <a:rPr sz="1050" spc="-40">
                  <a:latin typeface="Poppins" pitchFamily="2" charset="77"/>
                  <a:cs typeface="Poppins" pitchFamily="2" charset="77"/>
                </a:rPr>
                <a:t> </a:t>
              </a:r>
              <a:r>
                <a:rPr sz="1050">
                  <a:latin typeface="Poppins" pitchFamily="2" charset="77"/>
                  <a:cs typeface="Poppins" pitchFamily="2" charset="77"/>
                </a:rPr>
                <a:t>passionate</a:t>
              </a:r>
              <a:r>
                <a:rPr sz="1050" spc="-35">
                  <a:latin typeface="Poppins" pitchFamily="2" charset="77"/>
                  <a:cs typeface="Poppins" pitchFamily="2" charset="77"/>
                </a:rPr>
                <a:t> </a:t>
              </a:r>
              <a:r>
                <a:rPr sz="1050" spc="-20">
                  <a:latin typeface="Poppins" pitchFamily="2" charset="77"/>
                  <a:cs typeface="Poppins" pitchFamily="2" charset="77"/>
                </a:rPr>
                <a:t>about </a:t>
              </a:r>
              <a:r>
                <a:rPr sz="1050">
                  <a:latin typeface="Poppins" pitchFamily="2" charset="77"/>
                  <a:cs typeface="Poppins" pitchFamily="2" charset="77"/>
                </a:rPr>
                <a:t>making</a:t>
              </a:r>
              <a:r>
                <a:rPr sz="1050" spc="-30">
                  <a:latin typeface="Poppins" pitchFamily="2" charset="77"/>
                  <a:cs typeface="Poppins" pitchFamily="2" charset="77"/>
                </a:rPr>
                <a:t> </a:t>
              </a:r>
              <a:r>
                <a:rPr sz="1050">
                  <a:latin typeface="Poppins" pitchFamily="2" charset="77"/>
                  <a:cs typeface="Poppins" pitchFamily="2" charset="77"/>
                </a:rPr>
                <a:t>a</a:t>
              </a:r>
              <a:r>
                <a:rPr sz="1050" spc="-25">
                  <a:latin typeface="Poppins" pitchFamily="2" charset="77"/>
                  <a:cs typeface="Poppins" pitchFamily="2" charset="77"/>
                </a:rPr>
                <a:t> </a:t>
              </a:r>
              <a:r>
                <a:rPr sz="1050">
                  <a:latin typeface="Poppins" pitchFamily="2" charset="77"/>
                  <a:cs typeface="Poppins" pitchFamily="2" charset="77"/>
                </a:rPr>
                <a:t>difference</a:t>
              </a:r>
              <a:r>
                <a:rPr sz="1050" spc="-30">
                  <a:latin typeface="Poppins" pitchFamily="2" charset="77"/>
                  <a:cs typeface="Poppins" pitchFamily="2" charset="77"/>
                </a:rPr>
                <a:t> </a:t>
              </a:r>
              <a:r>
                <a:rPr sz="1050" spc="-25">
                  <a:latin typeface="Poppins" pitchFamily="2" charset="77"/>
                  <a:cs typeface="Poppins" pitchFamily="2" charset="77"/>
                </a:rPr>
                <a:t>for </a:t>
              </a:r>
              <a:r>
                <a:rPr sz="1050">
                  <a:latin typeface="Poppins" pitchFamily="2" charset="77"/>
                  <a:cs typeface="Poppins" pitchFamily="2" charset="77"/>
                </a:rPr>
                <a:t>children</a:t>
              </a:r>
              <a:r>
                <a:rPr sz="1050" spc="-25">
                  <a:latin typeface="Poppins" pitchFamily="2" charset="77"/>
                  <a:cs typeface="Poppins" pitchFamily="2" charset="77"/>
                </a:rPr>
                <a:t> </a:t>
              </a:r>
              <a:r>
                <a:rPr sz="1050">
                  <a:latin typeface="Poppins" pitchFamily="2" charset="77"/>
                  <a:cs typeface="Poppins" pitchFamily="2" charset="77"/>
                </a:rPr>
                <a:t>and</a:t>
              </a:r>
              <a:r>
                <a:rPr sz="1050" spc="-25">
                  <a:latin typeface="Poppins" pitchFamily="2" charset="77"/>
                  <a:cs typeface="Poppins" pitchFamily="2" charset="77"/>
                </a:rPr>
                <a:t> </a:t>
              </a:r>
              <a:r>
                <a:rPr sz="1050" spc="-20">
                  <a:latin typeface="Poppins" pitchFamily="2" charset="77"/>
                  <a:cs typeface="Poppins" pitchFamily="2" charset="77"/>
                </a:rPr>
                <a:t>young </a:t>
              </a:r>
              <a:r>
                <a:rPr sz="1050">
                  <a:latin typeface="Poppins" pitchFamily="2" charset="77"/>
                  <a:cs typeface="Poppins" pitchFamily="2" charset="77"/>
                </a:rPr>
                <a:t>people</a:t>
              </a:r>
              <a:r>
                <a:rPr sz="1050" spc="-20">
                  <a:latin typeface="Poppins" pitchFamily="2" charset="77"/>
                  <a:cs typeface="Poppins" pitchFamily="2" charset="77"/>
                </a:rPr>
                <a:t> </a:t>
              </a:r>
              <a:r>
                <a:rPr sz="1050">
                  <a:latin typeface="Poppins" pitchFamily="2" charset="77"/>
                  <a:cs typeface="Poppins" pitchFamily="2" charset="77"/>
                </a:rPr>
                <a:t>living</a:t>
              </a:r>
              <a:r>
                <a:rPr sz="1050" spc="-20">
                  <a:latin typeface="Poppins" pitchFamily="2" charset="77"/>
                  <a:cs typeface="Poppins" pitchFamily="2" charset="77"/>
                </a:rPr>
                <a:t> </a:t>
              </a:r>
              <a:r>
                <a:rPr sz="1050">
                  <a:latin typeface="Poppins" pitchFamily="2" charset="77"/>
                  <a:cs typeface="Poppins" pitchFamily="2" charset="77"/>
                </a:rPr>
                <a:t>in</a:t>
              </a:r>
              <a:r>
                <a:rPr sz="1050" spc="-20">
                  <a:latin typeface="Poppins" pitchFamily="2" charset="77"/>
                  <a:cs typeface="Poppins" pitchFamily="2" charset="77"/>
                </a:rPr>
                <a:t> low- </a:t>
              </a:r>
              <a:r>
                <a:rPr sz="1050">
                  <a:latin typeface="Poppins" pitchFamily="2" charset="77"/>
                  <a:cs typeface="Poppins" pitchFamily="2" charset="77"/>
                </a:rPr>
                <a:t>income,</a:t>
              </a:r>
              <a:r>
                <a:rPr sz="1050" spc="-50">
                  <a:latin typeface="Poppins" pitchFamily="2" charset="77"/>
                  <a:cs typeface="Poppins" pitchFamily="2" charset="77"/>
                </a:rPr>
                <a:t> </a:t>
              </a:r>
              <a:r>
                <a:rPr sz="1050" spc="-10">
                  <a:latin typeface="Poppins" pitchFamily="2" charset="77"/>
                  <a:cs typeface="Poppins" pitchFamily="2" charset="77"/>
                </a:rPr>
                <a:t>underserved communities</a:t>
              </a:r>
              <a:r>
                <a:rPr lang="en-GB" sz="1050" spc="-10">
                  <a:latin typeface="Poppins" pitchFamily="2" charset="77"/>
                  <a:cs typeface="Poppins" pitchFamily="2" charset="77"/>
                </a:rPr>
                <a:t>.</a:t>
              </a:r>
              <a:endParaRPr sz="1050">
                <a:latin typeface="Poppins" pitchFamily="2" charset="77"/>
                <a:cs typeface="Poppins" pitchFamily="2" charset="77"/>
              </a:endParaRPr>
            </a:p>
          </p:txBody>
        </p:sp>
        <p:sp>
          <p:nvSpPr>
            <p:cNvPr id="16" name="object 15">
              <a:extLst>
                <a:ext uri="{FF2B5EF4-FFF2-40B4-BE49-F238E27FC236}">
                  <a16:creationId xmlns:a16="http://schemas.microsoft.com/office/drawing/2014/main" id="{4A8EC978-2973-BF10-C80B-62FF525F2298}"/>
                </a:ext>
              </a:extLst>
            </p:cNvPr>
            <p:cNvSpPr txBox="1"/>
            <p:nvPr/>
          </p:nvSpPr>
          <p:spPr>
            <a:xfrm>
              <a:off x="3407540" y="4012950"/>
              <a:ext cx="1050925" cy="228268"/>
            </a:xfrm>
            <a:prstGeom prst="rect">
              <a:avLst/>
            </a:prstGeom>
          </p:spPr>
          <p:txBody>
            <a:bodyPr vert="horz" wrap="square" lIns="0" tIns="12700" rIns="0" bIns="0" rtlCol="0">
              <a:spAutoFit/>
            </a:bodyPr>
            <a:lstStyle/>
            <a:p>
              <a:pPr marL="12700">
                <a:lnSpc>
                  <a:spcPct val="100000"/>
                </a:lnSpc>
                <a:spcBef>
                  <a:spcPts val="100"/>
                </a:spcBef>
              </a:pPr>
              <a:r>
                <a:rPr sz="1400" b="1" spc="-10">
                  <a:latin typeface="Poppins" pitchFamily="2" charset="77"/>
                  <a:cs typeface="Poppins" pitchFamily="2" charset="77"/>
                </a:rPr>
                <a:t>Passionate</a:t>
              </a:r>
              <a:endParaRPr sz="1400">
                <a:latin typeface="Poppins" pitchFamily="2" charset="77"/>
                <a:cs typeface="Poppins" pitchFamily="2" charset="77"/>
              </a:endParaRPr>
            </a:p>
          </p:txBody>
        </p:sp>
        <p:pic>
          <p:nvPicPr>
            <p:cNvPr id="33" name="Picture 32" descr="A blue icon with stars in the air&#10;&#10;AI-generated content may be incorrect.">
              <a:extLst>
                <a:ext uri="{FF2B5EF4-FFF2-40B4-BE49-F238E27FC236}">
                  <a16:creationId xmlns:a16="http://schemas.microsoft.com/office/drawing/2014/main" id="{DE701B5E-6785-C7EE-8261-EF8BE5BC46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1033" y="2432750"/>
              <a:ext cx="1803938" cy="1567057"/>
            </a:xfrm>
            <a:prstGeom prst="rect">
              <a:avLst/>
            </a:prstGeom>
          </p:spPr>
        </p:pic>
      </p:grpSp>
    </p:spTree>
    <p:extLst>
      <p:ext uri="{BB962C8B-B14F-4D97-AF65-F5344CB8AC3E}">
        <p14:creationId xmlns:p14="http://schemas.microsoft.com/office/powerpoint/2010/main" val="2290158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639A-72D0-0556-2CBF-8DD6CE31B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558C4-E4E5-50CF-1C38-18DACC12D64C}"/>
              </a:ext>
            </a:extLst>
          </p:cNvPr>
          <p:cNvSpPr>
            <a:spLocks noGrp="1"/>
          </p:cNvSpPr>
          <p:nvPr>
            <p:ph type="ctrTitle"/>
          </p:nvPr>
        </p:nvSpPr>
        <p:spPr>
          <a:xfrm>
            <a:off x="2649948" y="565339"/>
            <a:ext cx="9152890" cy="690761"/>
          </a:xfrm>
        </p:spPr>
        <p:txBody>
          <a:bodyPr/>
          <a:lstStyle/>
          <a:p>
            <a:r>
              <a:rPr lang="en-GB" sz="3600"/>
              <a:t>Our COMMITMENTS</a:t>
            </a:r>
          </a:p>
        </p:txBody>
      </p:sp>
      <p:sp>
        <p:nvSpPr>
          <p:cNvPr id="3" name="Subtitle 2">
            <a:extLst>
              <a:ext uri="{FF2B5EF4-FFF2-40B4-BE49-F238E27FC236}">
                <a16:creationId xmlns:a16="http://schemas.microsoft.com/office/drawing/2014/main" id="{29931465-5B18-81EB-2404-5EA455B26DE0}"/>
              </a:ext>
            </a:extLst>
          </p:cNvPr>
          <p:cNvSpPr>
            <a:spLocks noGrp="1"/>
          </p:cNvSpPr>
          <p:nvPr>
            <p:ph type="subTitle" idx="1"/>
          </p:nvPr>
        </p:nvSpPr>
        <p:spPr>
          <a:xfrm>
            <a:off x="2649948" y="1216315"/>
            <a:ext cx="9152890" cy="1141052"/>
          </a:xfrm>
        </p:spPr>
        <p:txBody>
          <a:bodyPr>
            <a:normAutofit/>
          </a:bodyPr>
          <a:lstStyle/>
          <a:p>
            <a:r>
              <a:rPr lang="en-GB" sz="1500"/>
              <a:t>StreetGames is a special place to work. Our workplace is a community of talented people who work in innovative and co-productive ways. How we work together reflects a commitment we make to each other. We are committed to:</a:t>
            </a:r>
          </a:p>
          <a:p>
            <a:endParaRPr lang="en-GB" sz="1500"/>
          </a:p>
        </p:txBody>
      </p:sp>
      <p:grpSp>
        <p:nvGrpSpPr>
          <p:cNvPr id="62" name="Group 61">
            <a:extLst>
              <a:ext uri="{FF2B5EF4-FFF2-40B4-BE49-F238E27FC236}">
                <a16:creationId xmlns:a16="http://schemas.microsoft.com/office/drawing/2014/main" id="{4A11CC2A-2B96-1399-68C3-F43A1510E5BE}"/>
              </a:ext>
            </a:extLst>
          </p:cNvPr>
          <p:cNvGrpSpPr/>
          <p:nvPr/>
        </p:nvGrpSpPr>
        <p:grpSpPr>
          <a:xfrm>
            <a:off x="433229" y="5462465"/>
            <a:ext cx="5316411" cy="931921"/>
            <a:chOff x="433229" y="5559450"/>
            <a:chExt cx="5316411" cy="931921"/>
          </a:xfrm>
        </p:grpSpPr>
        <p:sp>
          <p:nvSpPr>
            <p:cNvPr id="7" name="object 8">
              <a:extLst>
                <a:ext uri="{FF2B5EF4-FFF2-40B4-BE49-F238E27FC236}">
                  <a16:creationId xmlns:a16="http://schemas.microsoft.com/office/drawing/2014/main" id="{6D36D4F0-8DED-C006-CD00-138C7FF06355}"/>
                </a:ext>
              </a:extLst>
            </p:cNvPr>
            <p:cNvSpPr txBox="1"/>
            <p:nvPr/>
          </p:nvSpPr>
          <p:spPr>
            <a:xfrm>
              <a:off x="1536764" y="5637708"/>
              <a:ext cx="4212876" cy="775404"/>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Being</a:t>
              </a:r>
              <a:r>
                <a:rPr sz="1000" b="1" spc="-3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Collaborative</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Working</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with</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others,</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seeking</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to</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utilise</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skills</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7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expertise </a:t>
              </a:r>
              <a:r>
                <a:rPr sz="900">
                  <a:solidFill>
                    <a:srgbClr val="FFFFFF"/>
                  </a:solidFill>
                  <a:latin typeface="Poppins" pitchFamily="2" charset="77"/>
                  <a:cs typeface="Poppins" pitchFamily="2" charset="77"/>
                </a:rPr>
                <a:t>of</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many.</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Sharing</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learning,</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ideas,</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listening,</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18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achieve </a:t>
              </a:r>
              <a:r>
                <a:rPr sz="900">
                  <a:solidFill>
                    <a:srgbClr val="FFFFFF"/>
                  </a:solidFill>
                  <a:latin typeface="Poppins" pitchFamily="2" charset="77"/>
                  <a:cs typeface="Poppins" pitchFamily="2" charset="77"/>
                </a:rPr>
                <a:t>the</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best</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outcomes</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for</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community</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organisations</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20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young people.</a:t>
              </a:r>
              <a:endParaRPr sz="900">
                <a:latin typeface="Poppins" pitchFamily="2" charset="77"/>
                <a:cs typeface="Poppins" pitchFamily="2" charset="77"/>
              </a:endParaRPr>
            </a:p>
          </p:txBody>
        </p:sp>
        <p:pic>
          <p:nvPicPr>
            <p:cNvPr id="26" name="Picture 25" descr="A group of people with their hands up&#10;&#10;AI-generated content may be incorrect.">
              <a:extLst>
                <a:ext uri="{FF2B5EF4-FFF2-40B4-BE49-F238E27FC236}">
                  <a16:creationId xmlns:a16="http://schemas.microsoft.com/office/drawing/2014/main" id="{58BE33EA-5FA8-D38D-7647-B028212E3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229" y="5559450"/>
              <a:ext cx="1072793" cy="931921"/>
            </a:xfrm>
            <a:prstGeom prst="rect">
              <a:avLst/>
            </a:prstGeom>
          </p:spPr>
        </p:pic>
      </p:grpSp>
      <p:grpSp>
        <p:nvGrpSpPr>
          <p:cNvPr id="68" name="Group 67">
            <a:extLst>
              <a:ext uri="{FF2B5EF4-FFF2-40B4-BE49-F238E27FC236}">
                <a16:creationId xmlns:a16="http://schemas.microsoft.com/office/drawing/2014/main" id="{CA4DF8E2-41B5-E2F7-F64D-522855571BB9}"/>
              </a:ext>
            </a:extLst>
          </p:cNvPr>
          <p:cNvGrpSpPr/>
          <p:nvPr/>
        </p:nvGrpSpPr>
        <p:grpSpPr>
          <a:xfrm>
            <a:off x="6273757" y="4401297"/>
            <a:ext cx="5350206" cy="931921"/>
            <a:chOff x="6273757" y="4498282"/>
            <a:chExt cx="5350206" cy="931921"/>
          </a:xfrm>
        </p:grpSpPr>
        <p:sp>
          <p:nvSpPr>
            <p:cNvPr id="10" name="object 11">
              <a:extLst>
                <a:ext uri="{FF2B5EF4-FFF2-40B4-BE49-F238E27FC236}">
                  <a16:creationId xmlns:a16="http://schemas.microsoft.com/office/drawing/2014/main" id="{86820F79-2F5D-ABCF-EE3D-D31A04282C8F}"/>
                </a:ext>
              </a:extLst>
            </p:cNvPr>
            <p:cNvSpPr txBox="1"/>
            <p:nvPr/>
          </p:nvSpPr>
          <p:spPr>
            <a:xfrm>
              <a:off x="7434923" y="4576540"/>
              <a:ext cx="4189040" cy="775404"/>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Being</a:t>
              </a:r>
              <a:r>
                <a:rPr sz="1000" b="1" spc="-3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Agile</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By</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being</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curious,</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thinking</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flexibly</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creatively</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9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seeking </a:t>
              </a:r>
              <a:r>
                <a:rPr sz="900">
                  <a:solidFill>
                    <a:srgbClr val="FFFFFF"/>
                  </a:solidFill>
                  <a:latin typeface="Poppins" pitchFamily="2" charset="77"/>
                  <a:cs typeface="Poppins" pitchFamily="2" charset="77"/>
                </a:rPr>
                <a:t>new</a:t>
              </a:r>
              <a:r>
                <a:rPr sz="900" spc="204">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opportunities,</a:t>
              </a:r>
              <a:r>
                <a:rPr sz="900" spc="204">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204">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pro-actively</a:t>
              </a:r>
              <a:r>
                <a:rPr sz="900" spc="204">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adapt</a:t>
              </a:r>
              <a:r>
                <a:rPr sz="900" spc="204">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204">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provide </a:t>
              </a:r>
              <a:r>
                <a:rPr sz="900">
                  <a:solidFill>
                    <a:srgbClr val="FFFFFF"/>
                  </a:solidFill>
                  <a:latin typeface="Poppins" pitchFamily="2" charset="77"/>
                  <a:cs typeface="Poppins" pitchFamily="2" charset="77"/>
                </a:rPr>
                <a:t>meaningful</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support</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when</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these</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new</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opportunities</a:t>
              </a:r>
              <a:r>
                <a:rPr sz="900" spc="22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arise.</a:t>
              </a:r>
              <a:endParaRPr sz="900">
                <a:latin typeface="Poppins" pitchFamily="2" charset="77"/>
                <a:cs typeface="Poppins" pitchFamily="2" charset="77"/>
              </a:endParaRPr>
            </a:p>
          </p:txBody>
        </p:sp>
        <p:pic>
          <p:nvPicPr>
            <p:cNvPr id="30" name="Picture 29" descr="A blue sign with a person walking up a hill&#10;&#10;AI-generated content may be incorrect.">
              <a:extLst>
                <a:ext uri="{FF2B5EF4-FFF2-40B4-BE49-F238E27FC236}">
                  <a16:creationId xmlns:a16="http://schemas.microsoft.com/office/drawing/2014/main" id="{E01634BE-0E93-1A6E-B982-90D5AC29D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3757" y="4498282"/>
              <a:ext cx="1072793" cy="931921"/>
            </a:xfrm>
            <a:prstGeom prst="rect">
              <a:avLst/>
            </a:prstGeom>
          </p:spPr>
        </p:pic>
      </p:grpSp>
      <p:grpSp>
        <p:nvGrpSpPr>
          <p:cNvPr id="63" name="Group 62">
            <a:extLst>
              <a:ext uri="{FF2B5EF4-FFF2-40B4-BE49-F238E27FC236}">
                <a16:creationId xmlns:a16="http://schemas.microsoft.com/office/drawing/2014/main" id="{ADF57733-2073-1CDF-1B8A-3EAF8D8DB1C9}"/>
              </a:ext>
            </a:extLst>
          </p:cNvPr>
          <p:cNvGrpSpPr/>
          <p:nvPr/>
        </p:nvGrpSpPr>
        <p:grpSpPr>
          <a:xfrm>
            <a:off x="433229" y="4401297"/>
            <a:ext cx="5316412" cy="931921"/>
            <a:chOff x="433229" y="4498282"/>
            <a:chExt cx="5316412" cy="931921"/>
          </a:xfrm>
        </p:grpSpPr>
        <p:sp>
          <p:nvSpPr>
            <p:cNvPr id="6" name="object 7">
              <a:extLst>
                <a:ext uri="{FF2B5EF4-FFF2-40B4-BE49-F238E27FC236}">
                  <a16:creationId xmlns:a16="http://schemas.microsoft.com/office/drawing/2014/main" id="{37778089-C48B-0937-21C3-F83186D08BA5}"/>
                </a:ext>
              </a:extLst>
            </p:cNvPr>
            <p:cNvSpPr txBox="1"/>
            <p:nvPr/>
          </p:nvSpPr>
          <p:spPr>
            <a:xfrm>
              <a:off x="1536765" y="4576540"/>
              <a:ext cx="4212876" cy="775404"/>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Being</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Team</a:t>
              </a:r>
              <a:r>
                <a:rPr sz="1000" b="1" spc="-2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Players</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Being</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reliable</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for</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each</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other.</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Supporting</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one</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another</a:t>
              </a:r>
              <a:r>
                <a:rPr sz="900" spc="185">
                  <a:solidFill>
                    <a:srgbClr val="FFFFFF"/>
                  </a:solidFill>
                  <a:latin typeface="Poppins" pitchFamily="2" charset="77"/>
                  <a:cs typeface="Poppins" pitchFamily="2" charset="77"/>
                </a:rPr>
                <a:t> </a:t>
              </a:r>
              <a:r>
                <a:rPr sz="900" spc="-25">
                  <a:solidFill>
                    <a:srgbClr val="FFFFFF"/>
                  </a:solidFill>
                  <a:latin typeface="Poppins" pitchFamily="2" charset="77"/>
                  <a:cs typeface="Poppins" pitchFamily="2" charset="77"/>
                </a:rPr>
                <a:t>to </a:t>
              </a:r>
              <a:r>
                <a:rPr sz="900">
                  <a:solidFill>
                    <a:srgbClr val="FFFFFF"/>
                  </a:solidFill>
                  <a:latin typeface="Poppins" pitchFamily="2" charset="77"/>
                  <a:cs typeface="Poppins" pitchFamily="2" charset="77"/>
                </a:rPr>
                <a:t>achieve.</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Creating</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environment</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where</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people</a:t>
              </a:r>
              <a:r>
                <a:rPr sz="900" spc="20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feel</a:t>
              </a:r>
              <a:r>
                <a:rPr sz="900" spc="19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included </a:t>
              </a:r>
              <a:r>
                <a:rPr sz="900">
                  <a:solidFill>
                    <a:srgbClr val="FFFFFF"/>
                  </a:solidFill>
                  <a:latin typeface="Poppins" pitchFamily="2" charset="77"/>
                  <a:cs typeface="Poppins" pitchFamily="2" charset="77"/>
                </a:rPr>
                <a:t>and</a:t>
              </a:r>
              <a:r>
                <a:rPr sz="900" spc="15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empowered,</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can</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be</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creative</a:t>
              </a:r>
              <a:r>
                <a:rPr sz="900" spc="15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supported</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on</a:t>
              </a:r>
              <a:r>
                <a:rPr sz="900" spc="16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their </a:t>
              </a:r>
              <a:r>
                <a:rPr sz="900">
                  <a:solidFill>
                    <a:srgbClr val="FFFFFF"/>
                  </a:solidFill>
                  <a:latin typeface="Poppins" pitchFamily="2" charset="77"/>
                  <a:cs typeface="Poppins" pitchFamily="2" charset="77"/>
                </a:rPr>
                <a:t>StreetGames</a:t>
              </a:r>
              <a:r>
                <a:rPr sz="900" spc="30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journey.</a:t>
              </a:r>
              <a:endParaRPr sz="900">
                <a:latin typeface="Poppins" pitchFamily="2" charset="77"/>
                <a:cs typeface="Poppins" pitchFamily="2" charset="77"/>
              </a:endParaRPr>
            </a:p>
          </p:txBody>
        </p:sp>
        <p:pic>
          <p:nvPicPr>
            <p:cNvPr id="41" name="Picture 40" descr="A blue and yellow circle with a light bulb in the middle&#10;&#10;AI-generated content may be incorrect.">
              <a:extLst>
                <a:ext uri="{FF2B5EF4-FFF2-40B4-BE49-F238E27FC236}">
                  <a16:creationId xmlns:a16="http://schemas.microsoft.com/office/drawing/2014/main" id="{7E5D4D36-4AB8-E95B-8C39-BDFB45FB47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229" y="4498282"/>
              <a:ext cx="1072793" cy="931921"/>
            </a:xfrm>
            <a:prstGeom prst="rect">
              <a:avLst/>
            </a:prstGeom>
          </p:spPr>
        </p:pic>
      </p:grpSp>
      <p:grpSp>
        <p:nvGrpSpPr>
          <p:cNvPr id="67" name="Group 66">
            <a:extLst>
              <a:ext uri="{FF2B5EF4-FFF2-40B4-BE49-F238E27FC236}">
                <a16:creationId xmlns:a16="http://schemas.microsoft.com/office/drawing/2014/main" id="{2B02EFFB-6ABE-D7C4-6BB1-7A6EEC61ED98}"/>
              </a:ext>
            </a:extLst>
          </p:cNvPr>
          <p:cNvGrpSpPr/>
          <p:nvPr/>
        </p:nvGrpSpPr>
        <p:grpSpPr>
          <a:xfrm>
            <a:off x="6273757" y="3360286"/>
            <a:ext cx="5488751" cy="931921"/>
            <a:chOff x="6273757" y="3457271"/>
            <a:chExt cx="5488751" cy="931921"/>
          </a:xfrm>
        </p:grpSpPr>
        <p:sp>
          <p:nvSpPr>
            <p:cNvPr id="9" name="object 10">
              <a:extLst>
                <a:ext uri="{FF2B5EF4-FFF2-40B4-BE49-F238E27FC236}">
                  <a16:creationId xmlns:a16="http://schemas.microsoft.com/office/drawing/2014/main" id="{94939650-F8AC-E345-4195-F74AE7B9920B}"/>
                </a:ext>
              </a:extLst>
            </p:cNvPr>
            <p:cNvSpPr txBox="1"/>
            <p:nvPr/>
          </p:nvSpPr>
          <p:spPr>
            <a:xfrm>
              <a:off x="7434923" y="3535529"/>
              <a:ext cx="4327585" cy="775404"/>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Acting</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with</a:t>
              </a:r>
              <a:r>
                <a:rPr sz="1000" b="1" spc="-2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Integrity</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Championing</a:t>
              </a:r>
              <a:r>
                <a:rPr sz="900" spc="2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2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highest</a:t>
              </a:r>
              <a:r>
                <a:rPr sz="900" spc="2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organisational</a:t>
              </a:r>
              <a:r>
                <a:rPr sz="900" spc="2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standards.</a:t>
              </a:r>
              <a:r>
                <a:rPr sz="900" spc="29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Being </a:t>
              </a:r>
              <a:r>
                <a:rPr sz="900">
                  <a:solidFill>
                    <a:srgbClr val="FFFFFF"/>
                  </a:solidFill>
                  <a:latin typeface="Poppins" pitchFamily="2" charset="77"/>
                  <a:cs typeface="Poppins" pitchFamily="2" charset="77"/>
                </a:rPr>
                <a:t>greatly</a:t>
              </a:r>
              <a:r>
                <a:rPr sz="900" spc="22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aware</a:t>
              </a:r>
              <a:r>
                <a:rPr sz="900" spc="22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of</a:t>
              </a:r>
              <a:r>
                <a:rPr sz="900" spc="22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22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accountability</a:t>
              </a:r>
              <a:r>
                <a:rPr sz="900" spc="22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22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responsibility.</a:t>
              </a:r>
              <a:r>
                <a:rPr sz="900" spc="22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Doing </a:t>
              </a:r>
              <a:r>
                <a:rPr sz="900">
                  <a:solidFill>
                    <a:srgbClr val="FFFFFF"/>
                  </a:solidFill>
                  <a:latin typeface="Poppins" pitchFamily="2" charset="77"/>
                  <a:cs typeface="Poppins" pitchFamily="2" charset="77"/>
                </a:rPr>
                <a:t>what</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say</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will</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do</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holding</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ourselves</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3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each</a:t>
              </a:r>
              <a:r>
                <a:rPr sz="900" spc="13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other </a:t>
              </a:r>
              <a:r>
                <a:rPr sz="900">
                  <a:solidFill>
                    <a:srgbClr val="FFFFFF"/>
                  </a:solidFill>
                  <a:latin typeface="Poppins" pitchFamily="2" charset="77"/>
                  <a:cs typeface="Poppins" pitchFamily="2" charset="77"/>
                </a:rPr>
                <a:t>to</a:t>
              </a:r>
              <a:r>
                <a:rPr sz="900" spc="11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high</a:t>
              </a:r>
              <a:r>
                <a:rPr sz="900" spc="114">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standards.</a:t>
              </a:r>
              <a:endParaRPr sz="900">
                <a:latin typeface="Poppins" pitchFamily="2" charset="77"/>
                <a:cs typeface="Poppins" pitchFamily="2" charset="77"/>
              </a:endParaRPr>
            </a:p>
          </p:txBody>
        </p:sp>
        <p:pic>
          <p:nvPicPr>
            <p:cNvPr id="45" name="Picture 44" descr="A blue symbol with a cape on it&#10;&#10;AI-generated content may be incorrect.">
              <a:extLst>
                <a:ext uri="{FF2B5EF4-FFF2-40B4-BE49-F238E27FC236}">
                  <a16:creationId xmlns:a16="http://schemas.microsoft.com/office/drawing/2014/main" id="{20A27169-BB8A-2A5E-0368-8A19AA708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3757" y="3457271"/>
              <a:ext cx="1072793" cy="931921"/>
            </a:xfrm>
            <a:prstGeom prst="rect">
              <a:avLst/>
            </a:prstGeom>
          </p:spPr>
        </p:pic>
      </p:grpSp>
      <p:grpSp>
        <p:nvGrpSpPr>
          <p:cNvPr id="69" name="Group 68">
            <a:extLst>
              <a:ext uri="{FF2B5EF4-FFF2-40B4-BE49-F238E27FC236}">
                <a16:creationId xmlns:a16="http://schemas.microsoft.com/office/drawing/2014/main" id="{832A5B4A-904A-9529-09D9-E8B96DB27DD3}"/>
              </a:ext>
            </a:extLst>
          </p:cNvPr>
          <p:cNvGrpSpPr/>
          <p:nvPr/>
        </p:nvGrpSpPr>
        <p:grpSpPr>
          <a:xfrm>
            <a:off x="6273757" y="5462465"/>
            <a:ext cx="5348923" cy="931921"/>
            <a:chOff x="6273757" y="5559450"/>
            <a:chExt cx="5348923" cy="931921"/>
          </a:xfrm>
        </p:grpSpPr>
        <p:sp>
          <p:nvSpPr>
            <p:cNvPr id="11" name="object 12">
              <a:extLst>
                <a:ext uri="{FF2B5EF4-FFF2-40B4-BE49-F238E27FC236}">
                  <a16:creationId xmlns:a16="http://schemas.microsoft.com/office/drawing/2014/main" id="{516EDDB8-5772-B3E3-D2F9-90708E7CA5E3}"/>
                </a:ext>
              </a:extLst>
            </p:cNvPr>
            <p:cNvSpPr txBox="1"/>
            <p:nvPr/>
          </p:nvSpPr>
          <p:spPr>
            <a:xfrm>
              <a:off x="7433640" y="5637708"/>
              <a:ext cx="4189040" cy="775404"/>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Being</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the</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People</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Beside</a:t>
              </a:r>
              <a:r>
                <a:rPr sz="1000" b="1" spc="-30">
                  <a:solidFill>
                    <a:srgbClr val="FFFFFF"/>
                  </a:solidFill>
                  <a:latin typeface="Poppins" pitchFamily="2" charset="77"/>
                  <a:cs typeface="Poppins" pitchFamily="2" charset="77"/>
                </a:rPr>
                <a:t> </a:t>
              </a:r>
              <a:r>
                <a:rPr sz="1000" b="1">
                  <a:solidFill>
                    <a:srgbClr val="FFFFFF"/>
                  </a:solidFill>
                  <a:latin typeface="Poppins" pitchFamily="2" charset="77"/>
                  <a:cs typeface="Poppins" pitchFamily="2" charset="77"/>
                </a:rPr>
                <a:t>the</a:t>
              </a:r>
              <a:r>
                <a:rPr sz="1000" b="1" spc="-2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People</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Making</a:t>
              </a:r>
              <a:r>
                <a:rPr sz="900" spc="15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decisions</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in</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best</a:t>
              </a:r>
              <a:r>
                <a:rPr sz="900" spc="15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interest</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of</a:t>
              </a:r>
              <a:r>
                <a:rPr sz="900" spc="1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6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community </a:t>
              </a:r>
              <a:r>
                <a:rPr sz="900">
                  <a:solidFill>
                    <a:srgbClr val="FFFFFF"/>
                  </a:solidFill>
                  <a:latin typeface="Poppins" pitchFamily="2" charset="77"/>
                  <a:cs typeface="Poppins" pitchFamily="2" charset="77"/>
                </a:rPr>
                <a:t>organisations</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young</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people</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support</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7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represent </a:t>
              </a:r>
              <a:r>
                <a:rPr sz="900">
                  <a:solidFill>
                    <a:srgbClr val="FFFFFF"/>
                  </a:solidFill>
                  <a:latin typeface="Poppins" pitchFamily="2" charset="77"/>
                  <a:cs typeface="Poppins" pitchFamily="2" charset="77"/>
                </a:rPr>
                <a:t>so</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they</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reap</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benefits</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of</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Doorstep</a:t>
              </a:r>
              <a:r>
                <a:rPr sz="900" spc="14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Sport.</a:t>
              </a:r>
              <a:endParaRPr sz="900">
                <a:latin typeface="Poppins" pitchFamily="2" charset="77"/>
                <a:cs typeface="Poppins" pitchFamily="2" charset="77"/>
              </a:endParaRPr>
            </a:p>
          </p:txBody>
        </p:sp>
        <p:pic>
          <p:nvPicPr>
            <p:cNvPr id="47" name="Picture 46" descr="A group of people in a circle&#10;&#10;AI-generated content may be incorrect.">
              <a:extLst>
                <a:ext uri="{FF2B5EF4-FFF2-40B4-BE49-F238E27FC236}">
                  <a16:creationId xmlns:a16="http://schemas.microsoft.com/office/drawing/2014/main" id="{6A7B1A1B-3B56-D281-6BCF-673C9D5733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3757" y="5559450"/>
              <a:ext cx="1072793" cy="931921"/>
            </a:xfrm>
            <a:prstGeom prst="rect">
              <a:avLst/>
            </a:prstGeom>
          </p:spPr>
        </p:pic>
      </p:grpSp>
      <p:grpSp>
        <p:nvGrpSpPr>
          <p:cNvPr id="64" name="Group 63">
            <a:extLst>
              <a:ext uri="{FF2B5EF4-FFF2-40B4-BE49-F238E27FC236}">
                <a16:creationId xmlns:a16="http://schemas.microsoft.com/office/drawing/2014/main" id="{CEFCB3EB-DC07-43D6-FC00-4A53ED322800}"/>
              </a:ext>
            </a:extLst>
          </p:cNvPr>
          <p:cNvGrpSpPr/>
          <p:nvPr/>
        </p:nvGrpSpPr>
        <p:grpSpPr>
          <a:xfrm>
            <a:off x="433229" y="3360286"/>
            <a:ext cx="5316411" cy="931921"/>
            <a:chOff x="433229" y="3457271"/>
            <a:chExt cx="5316411" cy="931921"/>
          </a:xfrm>
        </p:grpSpPr>
        <p:sp>
          <p:nvSpPr>
            <p:cNvPr id="5" name="object 6">
              <a:extLst>
                <a:ext uri="{FF2B5EF4-FFF2-40B4-BE49-F238E27FC236}">
                  <a16:creationId xmlns:a16="http://schemas.microsoft.com/office/drawing/2014/main" id="{34E7F999-0755-9DD5-910F-1586A4E19639}"/>
                </a:ext>
              </a:extLst>
            </p:cNvPr>
            <p:cNvSpPr txBox="1"/>
            <p:nvPr/>
          </p:nvSpPr>
          <p:spPr>
            <a:xfrm>
              <a:off x="1536764" y="3613788"/>
              <a:ext cx="4212876" cy="618886"/>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Being</a:t>
              </a:r>
              <a:r>
                <a:rPr sz="1000" b="1" spc="-3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Inclusive</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Celebrating</a:t>
              </a:r>
              <a:r>
                <a:rPr sz="900" spc="21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21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diversity</a:t>
              </a:r>
              <a:r>
                <a:rPr sz="900" spc="21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in</a:t>
              </a:r>
              <a:r>
                <a:rPr sz="900" spc="21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21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workplace</a:t>
              </a:r>
              <a:r>
                <a:rPr sz="900" spc="21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community,</a:t>
              </a:r>
              <a:r>
                <a:rPr sz="900" spc="21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valuing </a:t>
              </a:r>
              <a:r>
                <a:rPr sz="900">
                  <a:solidFill>
                    <a:srgbClr val="FFFFFF"/>
                  </a:solidFill>
                  <a:latin typeface="Poppins" pitchFamily="2" charset="77"/>
                  <a:cs typeface="Poppins" pitchFamily="2" charset="77"/>
                </a:rPr>
                <a:t>each</a:t>
              </a:r>
              <a:r>
                <a:rPr sz="900" spc="2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others'</a:t>
              </a:r>
              <a:r>
                <a:rPr sz="900" spc="2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experiences,</a:t>
              </a:r>
              <a:r>
                <a:rPr sz="900" spc="2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skills,</a:t>
              </a:r>
              <a:r>
                <a:rPr sz="900" spc="2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expertise,</a:t>
              </a:r>
              <a:r>
                <a:rPr sz="900" spc="26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preferences</a:t>
              </a:r>
              <a:r>
                <a:rPr sz="900" spc="260">
                  <a:solidFill>
                    <a:srgbClr val="FFFFFF"/>
                  </a:solidFill>
                  <a:latin typeface="Poppins" pitchFamily="2" charset="77"/>
                  <a:cs typeface="Poppins" pitchFamily="2" charset="77"/>
                </a:rPr>
                <a:t> </a:t>
              </a:r>
              <a:r>
                <a:rPr sz="900" spc="-25">
                  <a:solidFill>
                    <a:srgbClr val="FFFFFF"/>
                  </a:solidFill>
                  <a:latin typeface="Poppins" pitchFamily="2" charset="77"/>
                  <a:cs typeface="Poppins" pitchFamily="2" charset="77"/>
                </a:rPr>
                <a:t>and </a:t>
              </a:r>
              <a:r>
                <a:rPr sz="900" spc="-10">
                  <a:solidFill>
                    <a:srgbClr val="FFFFFF"/>
                  </a:solidFill>
                  <a:latin typeface="Poppins" pitchFamily="2" charset="77"/>
                  <a:cs typeface="Poppins" pitchFamily="2" charset="77"/>
                </a:rPr>
                <a:t>thoughts.</a:t>
              </a:r>
              <a:endParaRPr sz="900">
                <a:latin typeface="Poppins" pitchFamily="2" charset="77"/>
                <a:cs typeface="Poppins" pitchFamily="2" charset="77"/>
              </a:endParaRPr>
            </a:p>
          </p:txBody>
        </p:sp>
        <p:pic>
          <p:nvPicPr>
            <p:cNvPr id="51" name="Picture 50" descr="A blue hand holding people&#10;&#10;AI-generated content may be incorrect.">
              <a:extLst>
                <a:ext uri="{FF2B5EF4-FFF2-40B4-BE49-F238E27FC236}">
                  <a16:creationId xmlns:a16="http://schemas.microsoft.com/office/drawing/2014/main" id="{CFE65BB8-832E-2E7D-F925-7AA60355BC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3229" y="3457271"/>
              <a:ext cx="1072793" cy="931921"/>
            </a:xfrm>
            <a:prstGeom prst="rect">
              <a:avLst/>
            </a:prstGeom>
          </p:spPr>
        </p:pic>
      </p:grpSp>
      <p:grpSp>
        <p:nvGrpSpPr>
          <p:cNvPr id="66" name="Group 65">
            <a:extLst>
              <a:ext uri="{FF2B5EF4-FFF2-40B4-BE49-F238E27FC236}">
                <a16:creationId xmlns:a16="http://schemas.microsoft.com/office/drawing/2014/main" id="{DB143DE2-AC07-0235-8016-1451AF92BD8C}"/>
              </a:ext>
            </a:extLst>
          </p:cNvPr>
          <p:cNvGrpSpPr/>
          <p:nvPr/>
        </p:nvGrpSpPr>
        <p:grpSpPr>
          <a:xfrm>
            <a:off x="6273757" y="2348293"/>
            <a:ext cx="5721761" cy="1010179"/>
            <a:chOff x="6273757" y="2445278"/>
            <a:chExt cx="5721761" cy="1010179"/>
          </a:xfrm>
        </p:grpSpPr>
        <p:sp>
          <p:nvSpPr>
            <p:cNvPr id="8" name="object 9">
              <a:extLst>
                <a:ext uri="{FF2B5EF4-FFF2-40B4-BE49-F238E27FC236}">
                  <a16:creationId xmlns:a16="http://schemas.microsoft.com/office/drawing/2014/main" id="{EB00BB00-63CF-1560-3AE0-75FE3D6F9039}"/>
                </a:ext>
              </a:extLst>
            </p:cNvPr>
            <p:cNvSpPr txBox="1"/>
            <p:nvPr/>
          </p:nvSpPr>
          <p:spPr>
            <a:xfrm>
              <a:off x="7434923" y="2523536"/>
              <a:ext cx="4560595" cy="931921"/>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Learning</a:t>
              </a:r>
              <a:r>
                <a:rPr sz="1000" b="1" spc="-4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Together</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Embracing</a:t>
              </a:r>
              <a:r>
                <a:rPr sz="900" spc="2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critical</a:t>
              </a:r>
              <a:r>
                <a:rPr sz="900" spc="2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thinking,</a:t>
              </a:r>
              <a:r>
                <a:rPr sz="900" spc="2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celebrating</a:t>
              </a:r>
              <a:r>
                <a:rPr sz="900" spc="2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success,</a:t>
              </a:r>
              <a:r>
                <a:rPr sz="900" spc="2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2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encouraging</a:t>
              </a:r>
              <a:r>
                <a:rPr sz="900" spc="27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challenge </a:t>
              </a:r>
              <a:r>
                <a:rPr sz="900">
                  <a:solidFill>
                    <a:srgbClr val="FFFFFF"/>
                  </a:solidFill>
                  <a:latin typeface="Poppins" pitchFamily="2" charset="77"/>
                  <a:cs typeface="Poppins" pitchFamily="2" charset="77"/>
                </a:rPr>
                <a:t>whilst</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drawing</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on</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learning</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then</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applying</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17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understanding</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so</a:t>
              </a:r>
              <a:r>
                <a:rPr sz="900" spc="17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we</a:t>
              </a:r>
              <a:r>
                <a:rPr sz="900" spc="175">
                  <a:solidFill>
                    <a:srgbClr val="FFFFFF"/>
                  </a:solidFill>
                  <a:latin typeface="Poppins" pitchFamily="2" charset="77"/>
                  <a:cs typeface="Poppins" pitchFamily="2" charset="77"/>
                </a:rPr>
                <a:t> </a:t>
              </a:r>
              <a:r>
                <a:rPr sz="900" spc="-25">
                  <a:solidFill>
                    <a:srgbClr val="FFFFFF"/>
                  </a:solidFill>
                  <a:latin typeface="Poppins" pitchFamily="2" charset="77"/>
                  <a:cs typeface="Poppins" pitchFamily="2" charset="77"/>
                </a:rPr>
                <a:t>can </a:t>
              </a:r>
              <a:r>
                <a:rPr sz="900">
                  <a:solidFill>
                    <a:srgbClr val="FFFFFF"/>
                  </a:solidFill>
                  <a:latin typeface="Poppins" pitchFamily="2" charset="77"/>
                  <a:cs typeface="Poppins" pitchFamily="2" charset="77"/>
                </a:rPr>
                <a:t>make</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the</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most</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significant</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impact</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on</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young</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people</a:t>
              </a:r>
              <a:r>
                <a:rPr sz="900" spc="18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through</a:t>
              </a:r>
              <a:r>
                <a:rPr sz="900" spc="18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Doorstep</a:t>
              </a:r>
              <a:r>
                <a:rPr sz="900" spc="185">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Sport together.</a:t>
              </a:r>
              <a:endParaRPr sz="900">
                <a:latin typeface="Poppins" pitchFamily="2" charset="77"/>
                <a:cs typeface="Poppins" pitchFamily="2" charset="77"/>
              </a:endParaRPr>
            </a:p>
          </p:txBody>
        </p:sp>
        <p:pic>
          <p:nvPicPr>
            <p:cNvPr id="53" name="Picture 52" descr="A blue and black symbol&#10;&#10;AI-generated content may be incorrect.">
              <a:extLst>
                <a:ext uri="{FF2B5EF4-FFF2-40B4-BE49-F238E27FC236}">
                  <a16:creationId xmlns:a16="http://schemas.microsoft.com/office/drawing/2014/main" id="{C9C467D0-AE6F-F858-A998-04BFA2FC2E0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73757" y="2445278"/>
              <a:ext cx="1072793" cy="931921"/>
            </a:xfrm>
            <a:prstGeom prst="rect">
              <a:avLst/>
            </a:prstGeom>
          </p:spPr>
        </p:pic>
      </p:grpSp>
      <p:grpSp>
        <p:nvGrpSpPr>
          <p:cNvPr id="65" name="Group 64">
            <a:extLst>
              <a:ext uri="{FF2B5EF4-FFF2-40B4-BE49-F238E27FC236}">
                <a16:creationId xmlns:a16="http://schemas.microsoft.com/office/drawing/2014/main" id="{4EE80241-DF34-CE41-D6BE-5BF883787F6E}"/>
              </a:ext>
            </a:extLst>
          </p:cNvPr>
          <p:cNvGrpSpPr/>
          <p:nvPr/>
        </p:nvGrpSpPr>
        <p:grpSpPr>
          <a:xfrm>
            <a:off x="433229" y="2348293"/>
            <a:ext cx="5316412" cy="931921"/>
            <a:chOff x="433229" y="2445278"/>
            <a:chExt cx="5316412" cy="931921"/>
          </a:xfrm>
        </p:grpSpPr>
        <p:sp>
          <p:nvSpPr>
            <p:cNvPr id="4" name="object 5">
              <a:extLst>
                <a:ext uri="{FF2B5EF4-FFF2-40B4-BE49-F238E27FC236}">
                  <a16:creationId xmlns:a16="http://schemas.microsoft.com/office/drawing/2014/main" id="{9EECDB0B-CA58-1414-560A-715460CF9BCC}"/>
                </a:ext>
              </a:extLst>
            </p:cNvPr>
            <p:cNvSpPr txBox="1"/>
            <p:nvPr/>
          </p:nvSpPr>
          <p:spPr>
            <a:xfrm>
              <a:off x="1536765" y="2601795"/>
              <a:ext cx="4212876" cy="618886"/>
            </a:xfrm>
            <a:prstGeom prst="rect">
              <a:avLst/>
            </a:prstGeom>
          </p:spPr>
          <p:txBody>
            <a:bodyPr vert="horz" wrap="square" lIns="0" tIns="104139" rIns="0" bIns="0" rtlCol="0">
              <a:spAutoFit/>
            </a:bodyPr>
            <a:lstStyle/>
            <a:p>
              <a:pPr marL="12700">
                <a:lnSpc>
                  <a:spcPct val="100000"/>
                </a:lnSpc>
                <a:spcBef>
                  <a:spcPts val="819"/>
                </a:spcBef>
              </a:pPr>
              <a:r>
                <a:rPr sz="1000" b="1">
                  <a:solidFill>
                    <a:srgbClr val="FFFFFF"/>
                  </a:solidFill>
                  <a:latin typeface="Poppins" pitchFamily="2" charset="77"/>
                  <a:cs typeface="Poppins" pitchFamily="2" charset="77"/>
                </a:rPr>
                <a:t>Respecting</a:t>
              </a:r>
              <a:r>
                <a:rPr sz="1000" b="1" spc="-55">
                  <a:solidFill>
                    <a:srgbClr val="FFFFFF"/>
                  </a:solidFill>
                  <a:latin typeface="Poppins" pitchFamily="2" charset="77"/>
                  <a:cs typeface="Poppins" pitchFamily="2" charset="77"/>
                </a:rPr>
                <a:t> </a:t>
              </a:r>
              <a:r>
                <a:rPr sz="1000" b="1" spc="-10">
                  <a:solidFill>
                    <a:srgbClr val="FFFFFF"/>
                  </a:solidFill>
                  <a:latin typeface="Poppins" pitchFamily="2" charset="77"/>
                  <a:cs typeface="Poppins" pitchFamily="2" charset="77"/>
                </a:rPr>
                <a:t>Everyone</a:t>
              </a:r>
              <a:endParaRPr sz="1000">
                <a:latin typeface="Poppins" pitchFamily="2" charset="77"/>
                <a:cs typeface="Poppins" pitchFamily="2" charset="77"/>
              </a:endParaRPr>
            </a:p>
            <a:p>
              <a:pPr marL="12700" marR="5080">
                <a:lnSpc>
                  <a:spcPct val="113300"/>
                </a:lnSpc>
                <a:spcBef>
                  <a:spcPts val="385"/>
                </a:spcBef>
              </a:pPr>
              <a:r>
                <a:rPr sz="900">
                  <a:solidFill>
                    <a:srgbClr val="FFFFFF"/>
                  </a:solidFill>
                  <a:latin typeface="Poppins" pitchFamily="2" charset="77"/>
                  <a:cs typeface="Poppins" pitchFamily="2" charset="77"/>
                </a:rPr>
                <a:t>Valuing</a:t>
              </a:r>
              <a:r>
                <a:rPr sz="900" spc="1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every</a:t>
              </a:r>
              <a:r>
                <a:rPr sz="900" spc="1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member</a:t>
              </a:r>
              <a:r>
                <a:rPr sz="900" spc="1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of</a:t>
              </a:r>
              <a:r>
                <a:rPr sz="900" spc="1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our</a:t>
              </a:r>
              <a:r>
                <a:rPr sz="900" spc="19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workplace</a:t>
              </a:r>
              <a:r>
                <a:rPr sz="900" spc="19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community,</a:t>
              </a:r>
              <a:r>
                <a:rPr sz="900" spc="19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treating </a:t>
              </a:r>
              <a:r>
                <a:rPr sz="900">
                  <a:solidFill>
                    <a:srgbClr val="FFFFFF"/>
                  </a:solidFill>
                  <a:latin typeface="Poppins" pitchFamily="2" charset="77"/>
                  <a:cs typeface="Poppins" pitchFamily="2" charset="77"/>
                </a:rPr>
                <a:t>each</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other</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as</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equals</a:t>
              </a:r>
              <a:r>
                <a:rPr sz="900" spc="140">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and</a:t>
              </a:r>
              <a:r>
                <a:rPr sz="900" spc="145">
                  <a:solidFill>
                    <a:srgbClr val="FFFFFF"/>
                  </a:solidFill>
                  <a:latin typeface="Poppins" pitchFamily="2" charset="77"/>
                  <a:cs typeface="Poppins" pitchFamily="2" charset="77"/>
                </a:rPr>
                <a:t> </a:t>
              </a:r>
              <a:r>
                <a:rPr sz="900">
                  <a:solidFill>
                    <a:srgbClr val="FFFFFF"/>
                  </a:solidFill>
                  <a:latin typeface="Poppins" pitchFamily="2" charset="77"/>
                  <a:cs typeface="Poppins" pitchFamily="2" charset="77"/>
                </a:rPr>
                <a:t>with</a:t>
              </a:r>
              <a:r>
                <a:rPr sz="900" spc="140">
                  <a:solidFill>
                    <a:srgbClr val="FFFFFF"/>
                  </a:solidFill>
                  <a:latin typeface="Poppins" pitchFamily="2" charset="77"/>
                  <a:cs typeface="Poppins" pitchFamily="2" charset="77"/>
                </a:rPr>
                <a:t> </a:t>
              </a:r>
              <a:r>
                <a:rPr sz="900" spc="-10">
                  <a:solidFill>
                    <a:srgbClr val="FFFFFF"/>
                  </a:solidFill>
                  <a:latin typeface="Poppins" pitchFamily="2" charset="77"/>
                  <a:cs typeface="Poppins" pitchFamily="2" charset="77"/>
                </a:rPr>
                <a:t>kindness.</a:t>
              </a:r>
              <a:endParaRPr sz="900">
                <a:latin typeface="Poppins" pitchFamily="2" charset="77"/>
                <a:cs typeface="Poppins" pitchFamily="2" charset="77"/>
              </a:endParaRPr>
            </a:p>
          </p:txBody>
        </p:sp>
        <p:pic>
          <p:nvPicPr>
            <p:cNvPr id="55" name="Picture 54" descr="A blue and black symbol&#10;&#10;AI-generated content may be incorrect.">
              <a:extLst>
                <a:ext uri="{FF2B5EF4-FFF2-40B4-BE49-F238E27FC236}">
                  <a16:creationId xmlns:a16="http://schemas.microsoft.com/office/drawing/2014/main" id="{9A5AFB2C-9A65-2EC3-B577-6BCE2487C73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229" y="2445278"/>
              <a:ext cx="1072793" cy="931921"/>
            </a:xfrm>
            <a:prstGeom prst="rect">
              <a:avLst/>
            </a:prstGeom>
          </p:spPr>
        </p:pic>
      </p:grpSp>
    </p:spTree>
    <p:extLst>
      <p:ext uri="{BB962C8B-B14F-4D97-AF65-F5344CB8AC3E}">
        <p14:creationId xmlns:p14="http://schemas.microsoft.com/office/powerpoint/2010/main" val="372493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5C923-AAEA-D876-D5F6-ED3EBC36B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358B4-E747-82C6-3E40-CA7B26D27AC0}"/>
              </a:ext>
            </a:extLst>
          </p:cNvPr>
          <p:cNvSpPr>
            <a:spLocks noGrp="1"/>
          </p:cNvSpPr>
          <p:nvPr>
            <p:ph type="ctrTitle"/>
          </p:nvPr>
        </p:nvSpPr>
        <p:spPr>
          <a:xfrm>
            <a:off x="1970315" y="435428"/>
            <a:ext cx="10221685" cy="718663"/>
          </a:xfrm>
        </p:spPr>
        <p:txBody>
          <a:bodyPr/>
          <a:lstStyle/>
          <a:p>
            <a:r>
              <a:rPr lang="en-GB" sz="3500" dirty="0"/>
              <a:t>Safeguarding statement</a:t>
            </a:r>
            <a:endParaRPr lang="en-GB" sz="3500" dirty="0">
              <a:solidFill>
                <a:srgbClr val="101741"/>
              </a:solidFill>
              <a:latin typeface="Peckham Press"/>
              <a:cs typeface="Arial"/>
            </a:endParaRPr>
          </a:p>
        </p:txBody>
      </p:sp>
      <p:sp>
        <p:nvSpPr>
          <p:cNvPr id="3" name="Subtitle 2">
            <a:extLst>
              <a:ext uri="{FF2B5EF4-FFF2-40B4-BE49-F238E27FC236}">
                <a16:creationId xmlns:a16="http://schemas.microsoft.com/office/drawing/2014/main" id="{4DA9C44A-4037-F333-35BB-5A5B12EB20AF}"/>
              </a:ext>
            </a:extLst>
          </p:cNvPr>
          <p:cNvSpPr>
            <a:spLocks noGrp="1"/>
          </p:cNvSpPr>
          <p:nvPr>
            <p:ph type="subTitle" idx="1"/>
          </p:nvPr>
        </p:nvSpPr>
        <p:spPr>
          <a:xfrm>
            <a:off x="417829" y="1926771"/>
            <a:ext cx="10663827" cy="4301735"/>
          </a:xfrm>
        </p:spPr>
        <p:txBody>
          <a:bodyPr vert="horz" lIns="91440" tIns="45720" rIns="91440" bIns="45720" rtlCol="0" anchor="t">
            <a:normAutofit fontScale="92500" lnSpcReduction="20000"/>
          </a:bodyPr>
          <a:lstStyle/>
          <a:p>
            <a:pPr>
              <a:lnSpc>
                <a:spcPct val="110000"/>
              </a:lnSpc>
            </a:pPr>
            <a:r>
              <a:rPr lang="en-GB" dirty="0" err="1"/>
              <a:t>StreetGames</a:t>
            </a:r>
            <a:r>
              <a:rPr lang="en-GB" dirty="0"/>
              <a:t> acknowledges its duty of care to safeguard, protect and promote the welfare of children, young people and adults. Our safeguarding practice is informed by statutory responsibilities, relevant government guidance, and sector best practice. We recognise that safeguarding is everyone’s responsibility, and we are committed to creating positive, enjoyable, and safe experiences for everyone who engages with our services.</a:t>
            </a:r>
          </a:p>
          <a:p>
            <a:pPr>
              <a:lnSpc>
                <a:spcPct val="110000"/>
              </a:lnSpc>
            </a:pPr>
            <a:endParaRPr lang="en-GB" dirty="0"/>
          </a:p>
          <a:p>
            <a:pPr>
              <a:lnSpc>
                <a:spcPct val="110000"/>
              </a:lnSpc>
            </a:pPr>
            <a:r>
              <a:rPr lang="en-GB" dirty="0"/>
              <a:t>All applicants will be subject to a safer recruitment process, which includes checking application information, identity, references, appropriate criminal records and other vetting checks relevant to the role. Interviews will include questions about safeguarding and the protection of children, young people and adults. Appointment will be subject to satisfactory completion of all relevant pre-employment checks.</a:t>
            </a:r>
          </a:p>
          <a:p>
            <a:pPr>
              <a:lnSpc>
                <a:spcPct val="110000"/>
              </a:lnSpc>
            </a:pPr>
            <a:endParaRPr lang="en-GB" dirty="0"/>
          </a:p>
          <a:p>
            <a:pPr>
              <a:lnSpc>
                <a:spcPct val="110000"/>
              </a:lnSpc>
            </a:pPr>
            <a:r>
              <a:rPr lang="en-GB" dirty="0">
                <a:solidFill>
                  <a:srgbClr val="101741"/>
                </a:solidFill>
                <a:latin typeface="Poppins"/>
                <a:cs typeface="Poppins"/>
              </a:rPr>
              <a:t>For more information about our safeguarding policies and procedures, visit our website here:</a:t>
            </a:r>
          </a:p>
          <a:p>
            <a:pPr>
              <a:lnSpc>
                <a:spcPct val="110000"/>
              </a:lnSpc>
            </a:pPr>
            <a:r>
              <a:rPr lang="en-GB" dirty="0">
                <a:hlinkClick r:id="rId2"/>
              </a:rPr>
              <a:t>Safeguarding Policies and Procedures - </a:t>
            </a:r>
            <a:r>
              <a:rPr lang="en-GB" dirty="0" err="1">
                <a:hlinkClick r:id="rId2"/>
              </a:rPr>
              <a:t>StreetGames</a:t>
            </a:r>
            <a:endParaRPr lang="en-GB" dirty="0">
              <a:solidFill>
                <a:srgbClr val="101741"/>
              </a:solidFill>
              <a:latin typeface="Poppins"/>
              <a:cs typeface="Poppins"/>
            </a:endParaRPr>
          </a:p>
        </p:txBody>
      </p:sp>
    </p:spTree>
    <p:extLst>
      <p:ext uri="{BB962C8B-B14F-4D97-AF65-F5344CB8AC3E}">
        <p14:creationId xmlns:p14="http://schemas.microsoft.com/office/powerpoint/2010/main" val="4169077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13AD3-2276-61F8-3241-15E870E1A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99230-F94C-BCF2-E2C7-2CBCEC29B776}"/>
              </a:ext>
            </a:extLst>
          </p:cNvPr>
          <p:cNvSpPr>
            <a:spLocks noGrp="1"/>
          </p:cNvSpPr>
          <p:nvPr>
            <p:ph type="ctrTitle"/>
          </p:nvPr>
        </p:nvSpPr>
        <p:spPr>
          <a:xfrm>
            <a:off x="1970315" y="348343"/>
            <a:ext cx="10221685" cy="1132320"/>
          </a:xfrm>
        </p:spPr>
        <p:txBody>
          <a:bodyPr/>
          <a:lstStyle/>
          <a:p>
            <a:r>
              <a:rPr lang="en-GB" sz="3500"/>
              <a:t>EQUALITY, equity, DIVERSITY, ​</a:t>
            </a:r>
            <a:br>
              <a:rPr lang="en-GB" sz="3500"/>
            </a:br>
            <a:r>
              <a:rPr lang="en-GB" sz="3500"/>
              <a:t>INCLUSION and BELONGING​</a:t>
            </a:r>
            <a:endParaRPr lang="en-GB" sz="3500">
              <a:solidFill>
                <a:srgbClr val="101741"/>
              </a:solidFill>
              <a:latin typeface="Peckham Press"/>
              <a:cs typeface="Arial"/>
            </a:endParaRPr>
          </a:p>
        </p:txBody>
      </p:sp>
      <p:sp>
        <p:nvSpPr>
          <p:cNvPr id="3" name="Subtitle 2">
            <a:extLst>
              <a:ext uri="{FF2B5EF4-FFF2-40B4-BE49-F238E27FC236}">
                <a16:creationId xmlns:a16="http://schemas.microsoft.com/office/drawing/2014/main" id="{D3135CF0-01E1-B1B1-5C6E-8E8DE3FCC797}"/>
              </a:ext>
            </a:extLst>
          </p:cNvPr>
          <p:cNvSpPr>
            <a:spLocks noGrp="1"/>
          </p:cNvSpPr>
          <p:nvPr>
            <p:ph type="subTitle" idx="1"/>
          </p:nvPr>
        </p:nvSpPr>
        <p:spPr>
          <a:xfrm>
            <a:off x="417830" y="1926771"/>
            <a:ext cx="10086884" cy="4301735"/>
          </a:xfrm>
        </p:spPr>
        <p:txBody>
          <a:bodyPr vert="horz" lIns="91440" tIns="45720" rIns="91440" bIns="45720" rtlCol="0" anchor="t">
            <a:normAutofit fontScale="85000" lnSpcReduction="10000"/>
          </a:bodyPr>
          <a:lstStyle/>
          <a:p>
            <a:pPr>
              <a:lnSpc>
                <a:spcPct val="110000"/>
              </a:lnSpc>
            </a:pPr>
            <a:r>
              <a:rPr lang="en-GB">
                <a:latin typeface="Poppins"/>
                <a:cs typeface="Poppins"/>
              </a:rPr>
              <a:t>StreetGames is fully committed to the principles of equality of opportunity and is responsible for ensuring that no job applicant, employee, volunteer or member receives less favourable treatment on the grounds of age, gender, disability, race, ethnic origin, nationality, colour, parental or marital status, pregnancy, religious belief, class or social background, sexuality or political belief.</a:t>
            </a:r>
          </a:p>
          <a:p>
            <a:pPr>
              <a:lnSpc>
                <a:spcPct val="110000"/>
              </a:lnSpc>
            </a:pPr>
            <a:endParaRPr lang="en-GB">
              <a:latin typeface="Poppins"/>
              <a:cs typeface="Poppins"/>
            </a:endParaRPr>
          </a:p>
          <a:p>
            <a:pPr>
              <a:lnSpc>
                <a:spcPct val="110000"/>
              </a:lnSpc>
            </a:pPr>
            <a:r>
              <a:rPr lang="en-GB">
                <a:latin typeface="Poppins"/>
                <a:cs typeface="Poppins"/>
              </a:rPr>
              <a:t>StreetGames is committed to safeguarding and promoting the welfare of children and vulnerable adults and expects all employees and volunteers to share this commitment.</a:t>
            </a:r>
          </a:p>
          <a:p>
            <a:pPr>
              <a:lnSpc>
                <a:spcPct val="110000"/>
              </a:lnSpc>
            </a:pPr>
            <a:endParaRPr lang="en-GB">
              <a:latin typeface="Poppins"/>
              <a:cs typeface="Poppins"/>
            </a:endParaRPr>
          </a:p>
          <a:p>
            <a:pPr>
              <a:lnSpc>
                <a:spcPct val="110000"/>
              </a:lnSpc>
            </a:pPr>
            <a:r>
              <a:rPr lang="en-GB">
                <a:latin typeface="Poppins"/>
                <a:cs typeface="Poppins"/>
              </a:rPr>
              <a:t>We do not want recruitment for diversity to simply be a tick box exercise at StreetGames, it is the right thing to do and the smartest way for us to do our business and enabling us to be representative of the communities we serve, and creating a diverse team is in the best interest of all our stakeholders.</a:t>
            </a:r>
            <a:endParaRPr lang="en-GB"/>
          </a:p>
          <a:p>
            <a:pPr>
              <a:lnSpc>
                <a:spcPct val="110000"/>
              </a:lnSpc>
            </a:pPr>
            <a:endParaRPr lang="en-GB"/>
          </a:p>
          <a:p>
            <a:pPr>
              <a:lnSpc>
                <a:spcPct val="110000"/>
              </a:lnSpc>
            </a:pPr>
            <a:r>
              <a:rPr lang="en-GB">
                <a:solidFill>
                  <a:srgbClr val="101741"/>
                </a:solidFill>
                <a:latin typeface="Poppins"/>
                <a:cs typeface="Poppins"/>
              </a:rPr>
              <a:t>For more information about our approach, visit our website here </a:t>
            </a:r>
          </a:p>
          <a:p>
            <a:pPr>
              <a:lnSpc>
                <a:spcPct val="110000"/>
              </a:lnSpc>
            </a:pPr>
            <a:r>
              <a:rPr lang="en-GB">
                <a:solidFill>
                  <a:srgbClr val="101741"/>
                </a:solidFill>
                <a:latin typeface="Poppins"/>
                <a:cs typeface="Poppins"/>
                <a:hlinkClick r:id="rId2"/>
              </a:rPr>
              <a:t>StreetGames Approach - Sport at the right time, place, price and right way.</a:t>
            </a:r>
            <a:endParaRPr lang="en-GB">
              <a:solidFill>
                <a:srgbClr val="101741"/>
              </a:solidFill>
              <a:latin typeface="Poppins"/>
              <a:cs typeface="Poppins"/>
            </a:endParaRPr>
          </a:p>
          <a:p>
            <a:endParaRPr lang="en-GB">
              <a:solidFill>
                <a:srgbClr val="101741"/>
              </a:solidFill>
              <a:latin typeface="Poppins"/>
              <a:cs typeface="Poppins"/>
            </a:endParaRPr>
          </a:p>
        </p:txBody>
      </p:sp>
    </p:spTree>
    <p:extLst>
      <p:ext uri="{BB962C8B-B14F-4D97-AF65-F5344CB8AC3E}">
        <p14:creationId xmlns:p14="http://schemas.microsoft.com/office/powerpoint/2010/main" val="1603560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4C25C-30E3-FC51-93E5-93D4D61F22FD}"/>
              </a:ext>
            </a:extLst>
          </p:cNvPr>
          <p:cNvSpPr>
            <a:spLocks noGrp="1"/>
          </p:cNvSpPr>
          <p:nvPr>
            <p:ph type="ctrTitle"/>
          </p:nvPr>
        </p:nvSpPr>
        <p:spPr>
          <a:xfrm>
            <a:off x="1967660" y="-953891"/>
            <a:ext cx="9152890" cy="2387600"/>
          </a:xfrm>
        </p:spPr>
        <p:txBody>
          <a:bodyPr/>
          <a:lstStyle/>
          <a:p>
            <a:r>
              <a:rPr lang="en-US" sz="4000"/>
              <a:t>Job description</a:t>
            </a:r>
          </a:p>
        </p:txBody>
      </p:sp>
      <p:sp>
        <p:nvSpPr>
          <p:cNvPr id="3" name="Subtitle 2">
            <a:extLst>
              <a:ext uri="{FF2B5EF4-FFF2-40B4-BE49-F238E27FC236}">
                <a16:creationId xmlns:a16="http://schemas.microsoft.com/office/drawing/2014/main" id="{909A8DDB-23F3-6CA8-09C0-0B1E7C9F8FCF}"/>
              </a:ext>
            </a:extLst>
          </p:cNvPr>
          <p:cNvSpPr>
            <a:spLocks noGrp="1"/>
          </p:cNvSpPr>
          <p:nvPr>
            <p:ph type="subTitle" idx="1"/>
          </p:nvPr>
        </p:nvSpPr>
        <p:spPr>
          <a:xfrm>
            <a:off x="371474" y="1846881"/>
            <a:ext cx="11123840" cy="4423290"/>
          </a:xfrm>
        </p:spPr>
        <p:txBody>
          <a:bodyPr vert="horz" lIns="91440" tIns="45720" rIns="91440" bIns="45720" rtlCol="0" anchor="t">
            <a:noAutofit/>
          </a:bodyPr>
          <a:lstStyle/>
          <a:p>
            <a:r>
              <a:rPr lang="en-US" sz="1400" b="1" dirty="0"/>
              <a:t>JOB TITLE: </a:t>
            </a:r>
            <a:r>
              <a:rPr lang="en-US" sz="1400" dirty="0"/>
              <a:t>Training Academy Tutor</a:t>
            </a:r>
          </a:p>
          <a:p>
            <a:r>
              <a:rPr lang="en-US" sz="1400" b="1" dirty="0"/>
              <a:t>LOCATION: </a:t>
            </a:r>
            <a:r>
              <a:rPr lang="en-US" sz="1400" dirty="0"/>
              <a:t>East of England – Field-based Delivery</a:t>
            </a:r>
          </a:p>
          <a:p>
            <a:r>
              <a:rPr lang="en-US" sz="1400" b="1" dirty="0">
                <a:latin typeface="Poppins"/>
                <a:cs typeface="Poppins"/>
              </a:rPr>
              <a:t>GRADE/SALARY RANGE: </a:t>
            </a:r>
            <a:r>
              <a:rPr lang="en-US" sz="1400" dirty="0">
                <a:latin typeface="Poppins"/>
                <a:cs typeface="Poppins"/>
              </a:rPr>
              <a:t>£40 per hour -20 hours per month</a:t>
            </a:r>
            <a:endParaRPr lang="en-US" sz="1400" dirty="0"/>
          </a:p>
          <a:p>
            <a:r>
              <a:rPr lang="en-US" sz="1400" b="1" dirty="0"/>
              <a:t>JOB PURPOSE: </a:t>
            </a:r>
          </a:p>
          <a:p>
            <a:r>
              <a:rPr lang="en-GB" sz="1400" dirty="0"/>
              <a:t>The role of the Training Academy Tutor is to deliver a range of the </a:t>
            </a:r>
            <a:r>
              <a:rPr lang="en-GB" sz="1400" dirty="0" err="1"/>
              <a:t>StreetGames</a:t>
            </a:r>
            <a:r>
              <a:rPr lang="en-GB" sz="1400" dirty="0"/>
              <a:t> Training Academy’s non-accredited workshops and activators including specialist courses such as ACE’s and trauma informed, Mental Health, Impact of Sport on Youth Crime and ASB and Safeguarding. Tutors will be required to deliver in a range of classroom and sporting settings within underserved communities, and to learners with a range of previous educational experiences. </a:t>
            </a:r>
          </a:p>
          <a:p>
            <a:r>
              <a:rPr lang="en-GB" sz="1400" dirty="0"/>
              <a:t>They will tailor delivery to the individual needs of each group of learners, using their knowledge of teaching, coaching &amp; learning styles to create an environment which removes potential barriers to learning. </a:t>
            </a:r>
          </a:p>
          <a:p>
            <a:r>
              <a:rPr lang="en-GB" sz="1400" dirty="0"/>
              <a:t>They will require a blend of interpersonal, youth work and sport specific knowledge and will be responsible for sharing best practice for engaging, supporting and developing the sporting and personal skills of young people in disadvantaged areas.</a:t>
            </a:r>
          </a:p>
          <a:p>
            <a:endParaRPr lang="en-US" sz="1400" b="1" dirty="0"/>
          </a:p>
        </p:txBody>
      </p:sp>
    </p:spTree>
    <p:extLst>
      <p:ext uri="{BB962C8B-B14F-4D97-AF65-F5344CB8AC3E}">
        <p14:creationId xmlns:p14="http://schemas.microsoft.com/office/powerpoint/2010/main" val="231161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C0FE87-1824-B391-3F78-65251CAED2A0}"/>
              </a:ext>
            </a:extLst>
          </p:cNvPr>
          <p:cNvSpPr>
            <a:spLocks noGrp="1"/>
          </p:cNvSpPr>
          <p:nvPr>
            <p:ph type="subTitle" idx="1"/>
          </p:nvPr>
        </p:nvSpPr>
        <p:spPr>
          <a:xfrm>
            <a:off x="250371" y="1966204"/>
            <a:ext cx="11832771" cy="4599431"/>
          </a:xfrm>
        </p:spPr>
        <p:txBody>
          <a:bodyPr>
            <a:normAutofit/>
          </a:bodyPr>
          <a:lstStyle/>
          <a:p>
            <a:pPr marL="228600" indent="-228600">
              <a:buFont typeface="+mj-lt"/>
              <a:buAutoNum type="arabicPeriod"/>
            </a:pPr>
            <a:r>
              <a:rPr lang="en-GB" sz="1400" dirty="0"/>
              <a:t>To deliver a range of workshops and activators to providers of doorstep sport.</a:t>
            </a:r>
          </a:p>
          <a:p>
            <a:pPr marL="228600" indent="-228600">
              <a:buFont typeface="+mj-lt"/>
              <a:buAutoNum type="arabicPeriod"/>
            </a:pPr>
            <a:r>
              <a:rPr lang="en-GB" sz="1400" dirty="0"/>
              <a:t>To create and maintain a safe, supportive, interactive and enjoyable learning environment in all delivery.</a:t>
            </a:r>
          </a:p>
          <a:p>
            <a:pPr marL="228600" indent="-228600">
              <a:buFont typeface="+mj-lt"/>
              <a:buAutoNum type="arabicPeriod"/>
            </a:pPr>
            <a:r>
              <a:rPr lang="en-GB" sz="1400" dirty="0"/>
              <a:t>To prepare differentiated session plans, taking learners’ needs into account.</a:t>
            </a:r>
          </a:p>
          <a:p>
            <a:pPr marL="228600" indent="-228600">
              <a:buFont typeface="+mj-lt"/>
              <a:buAutoNum type="arabicPeriod"/>
            </a:pPr>
            <a:r>
              <a:rPr lang="en-GB" sz="1400" dirty="0"/>
              <a:t>To demonstrate knowledge and understanding of subject areas and ability to share practical solutions from own experience and/or </a:t>
            </a:r>
            <a:r>
              <a:rPr lang="en-GB" sz="1400" dirty="0" err="1"/>
              <a:t>StreetGames</a:t>
            </a:r>
            <a:r>
              <a:rPr lang="en-GB" sz="1400" dirty="0"/>
              <a:t> network.</a:t>
            </a:r>
          </a:p>
          <a:p>
            <a:pPr marL="228600" indent="-228600">
              <a:buFont typeface="+mj-lt"/>
              <a:buAutoNum type="arabicPeriod"/>
            </a:pPr>
            <a:r>
              <a:rPr lang="en-GB" sz="1400" dirty="0"/>
              <a:t>To use a range of learning activities covering different learning styles.</a:t>
            </a:r>
          </a:p>
          <a:p>
            <a:pPr marL="228600" indent="-228600">
              <a:buFont typeface="+mj-lt"/>
              <a:buAutoNum type="arabicPeriod"/>
            </a:pPr>
            <a:r>
              <a:rPr lang="en-GB" sz="1400" dirty="0"/>
              <a:t>To ensure accurate records of attendance, achievement and evaluation are completed and returned within deadlines to the Training Services Officer.</a:t>
            </a:r>
          </a:p>
          <a:p>
            <a:pPr marL="228600" indent="-228600">
              <a:buFont typeface="+mj-lt"/>
              <a:buAutoNum type="arabicPeriod"/>
            </a:pPr>
            <a:r>
              <a:rPr lang="en-GB" sz="1400" dirty="0"/>
              <a:t>To provide individual feedback to learners as part of course evaluation and develop appropriate actions plans to support further individual learning opportunities. </a:t>
            </a:r>
          </a:p>
          <a:p>
            <a:pPr marL="228600" indent="-228600">
              <a:buFont typeface="+mj-lt"/>
              <a:buAutoNum type="arabicPeriod"/>
            </a:pPr>
            <a:r>
              <a:rPr lang="en-GB" sz="1400" dirty="0"/>
              <a:t>To review own practice, identifying personal action plan and CPD opportunities for each workshop/activator delivered.</a:t>
            </a:r>
          </a:p>
          <a:p>
            <a:pPr marL="228600" indent="-228600">
              <a:buFont typeface="+mj-lt"/>
              <a:buAutoNum type="arabicPeriod"/>
            </a:pPr>
            <a:r>
              <a:rPr lang="en-GB" sz="1400" dirty="0"/>
              <a:t>To ensure all delivery takes place in accordance with the policies and procedures of the </a:t>
            </a:r>
            <a:r>
              <a:rPr lang="en-GB" sz="1400" dirty="0" err="1"/>
              <a:t>StreetGames</a:t>
            </a:r>
            <a:r>
              <a:rPr lang="en-GB" sz="1400" dirty="0"/>
              <a:t> Training Academy.	</a:t>
            </a:r>
          </a:p>
        </p:txBody>
      </p:sp>
      <p:sp>
        <p:nvSpPr>
          <p:cNvPr id="4" name="Title 1">
            <a:extLst>
              <a:ext uri="{FF2B5EF4-FFF2-40B4-BE49-F238E27FC236}">
                <a16:creationId xmlns:a16="http://schemas.microsoft.com/office/drawing/2014/main" id="{704203A9-BAC2-D553-6FE7-CCC2EEF5DDD6}"/>
              </a:ext>
            </a:extLst>
          </p:cNvPr>
          <p:cNvSpPr txBox="1">
            <a:spLocks/>
          </p:cNvSpPr>
          <p:nvPr/>
        </p:nvSpPr>
        <p:spPr>
          <a:xfrm>
            <a:off x="1967659" y="292365"/>
            <a:ext cx="10115483" cy="114134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Peckham Press" pitchFamily="2" charset="0"/>
                <a:ea typeface="+mj-ea"/>
                <a:cs typeface="+mj-cs"/>
              </a:defRPr>
            </a:lvl1pPr>
          </a:lstStyle>
          <a:p>
            <a:r>
              <a:rPr lang="en-US" sz="4000"/>
              <a:t>Key responsibilities</a:t>
            </a:r>
          </a:p>
        </p:txBody>
      </p:sp>
    </p:spTree>
    <p:extLst>
      <p:ext uri="{BB962C8B-B14F-4D97-AF65-F5344CB8AC3E}">
        <p14:creationId xmlns:p14="http://schemas.microsoft.com/office/powerpoint/2010/main" val="1161394975"/>
      </p:ext>
    </p:extLst>
  </p:cSld>
  <p:clrMapOvr>
    <a:masterClrMapping/>
  </p:clrMapOvr>
</p:sld>
</file>

<file path=ppt/theme/theme1.xml><?xml version="1.0" encoding="utf-8"?>
<a:theme xmlns:a="http://schemas.openxmlformats.org/drawingml/2006/main" name="1_Office Theme">
  <a:themeElements>
    <a:clrScheme name="Custom 1">
      <a:dk1>
        <a:srgbClr val="323ABF"/>
      </a:dk1>
      <a:lt1>
        <a:srgbClr val="FCFAF7"/>
      </a:lt1>
      <a:dk2>
        <a:srgbClr val="101741"/>
      </a:dk2>
      <a:lt2>
        <a:srgbClr val="D2FF4D"/>
      </a:lt2>
      <a:accent1>
        <a:srgbClr val="28D6A9"/>
      </a:accent1>
      <a:accent2>
        <a:srgbClr val="F7DA18"/>
      </a:accent2>
      <a:accent3>
        <a:srgbClr val="F79200"/>
      </a:accent3>
      <a:accent4>
        <a:srgbClr val="00BBF3"/>
      </a:accent4>
      <a:accent5>
        <a:srgbClr val="087154"/>
      </a:accent5>
      <a:accent6>
        <a:srgbClr val="F743D1"/>
      </a:accent6>
      <a:hlink>
        <a:srgbClr val="F743D1"/>
      </a:hlink>
      <a:folHlink>
        <a:srgbClr val="323AB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spPr>
      <a:bodyPr lIns="216000" tIns="216000" rIns="216000" bIns="216000" rtlCol="0" anchor="ctr">
        <a:normAutofit fontScale="92500" lnSpcReduction="20000"/>
      </a:bodyPr>
      <a:lstStyle>
        <a:defPPr algn="ctr">
          <a:lnSpc>
            <a:spcPct val="130000"/>
          </a:lnSpc>
          <a:defRPr sz="280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DC94513-CF0C-4D2B-8EDD-907C7C61638C}" vid="{22D01F33-90DC-48EA-9235-969B94B56A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cc0dcad-112f-44b2-91e0-7b3d28da77e9">
      <Terms xmlns="http://schemas.microsoft.com/office/infopath/2007/PartnerControls"/>
    </lcf76f155ced4ddcb4097134ff3c332f>
    <TaxCatchAll xmlns="cd7b790e-0373-43e0-9c5b-107ea664eea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DC151003A58E4AA5E6609D6A3ED502" ma:contentTypeVersion="11" ma:contentTypeDescription="Create a new document." ma:contentTypeScope="" ma:versionID="2dac4a03f48de630acd9369a0ccdabf2">
  <xsd:schema xmlns:xsd="http://www.w3.org/2001/XMLSchema" xmlns:xs="http://www.w3.org/2001/XMLSchema" xmlns:p="http://schemas.microsoft.com/office/2006/metadata/properties" xmlns:ns2="ccc0dcad-112f-44b2-91e0-7b3d28da77e9" xmlns:ns3="cd7b790e-0373-43e0-9c5b-107ea664eea6" targetNamespace="http://schemas.microsoft.com/office/2006/metadata/properties" ma:root="true" ma:fieldsID="5deff3380bcde3194170d2bba6427806" ns2:_="" ns3:_="">
    <xsd:import namespace="ccc0dcad-112f-44b2-91e0-7b3d28da77e9"/>
    <xsd:import namespace="cd7b790e-0373-43e0-9c5b-107ea664eea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c0dcad-112f-44b2-91e0-7b3d28da77e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ba8cf889-1636-4ad7-84b8-517ce47ff9c5"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7b790e-0373-43e0-9c5b-107ea664eea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445f090-976b-4f90-9d2e-e1a39ebdff44}" ma:internalName="TaxCatchAll" ma:showField="CatchAllData" ma:web="cd7b790e-0373-43e0-9c5b-107ea664ee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357C7D-20CA-4D13-9545-B8B58ECC5F24}">
  <ds:schemaRefs>
    <ds:schemaRef ds:uri="0c8f1def-0932-4cc0-acf9-dd02e2ab37d0"/>
    <ds:schemaRef ds:uri="cd7b790e-0373-43e0-9c5b-107ea664eea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cc0dcad-112f-44b2-91e0-7b3d28da77e9"/>
  </ds:schemaRefs>
</ds:datastoreItem>
</file>

<file path=customXml/itemProps2.xml><?xml version="1.0" encoding="utf-8"?>
<ds:datastoreItem xmlns:ds="http://schemas.openxmlformats.org/officeDocument/2006/customXml" ds:itemID="{F90CC0DF-E27D-453E-9157-576FF64A58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c0dcad-112f-44b2-91e0-7b3d28da77e9"/>
    <ds:schemaRef ds:uri="cd7b790e-0373-43e0-9c5b-107ea664ee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328BC5-94E8-4EAE-8B3C-18F08C1CC031}">
  <ds:schemaRefs>
    <ds:schemaRef ds:uri="http://schemas.microsoft.com/sharepoint/v3/contenttype/forms"/>
  </ds:schemaRefs>
</ds:datastoreItem>
</file>

<file path=docMetadata/LabelInfo.xml><?xml version="1.0" encoding="utf-8"?>
<clbl:labelList xmlns:clbl="http://schemas.microsoft.com/office/2020/mipLabelMetadata">
  <clbl:label id="{d2104e3c-a309-4daa-ba67-2b4b81cfa009}" enabled="1" method="Standard" siteId="{720671d0-581f-423a-b20d-ecf7073ed2ed}" contentBits="0" removed="0"/>
</clbl:labelList>
</file>

<file path=docProps/app.xml><?xml version="1.0" encoding="utf-8"?>
<Properties xmlns="http://schemas.openxmlformats.org/officeDocument/2006/extended-properties" xmlns:vt="http://schemas.openxmlformats.org/officeDocument/2006/docPropsVTypes">
  <Template/>
  <TotalTime>41</TotalTime>
  <Words>2140</Words>
  <Application>Microsoft Office PowerPoint</Application>
  <PresentationFormat>Widescreen</PresentationFormat>
  <Paragraphs>135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Peckham Press</vt:lpstr>
      <vt:lpstr>Aptos</vt:lpstr>
      <vt:lpstr>Poppins</vt:lpstr>
      <vt:lpstr>Arial</vt:lpstr>
      <vt:lpstr>1_Office Theme</vt:lpstr>
      <vt:lpstr>Training academy Tutor – east of england</vt:lpstr>
      <vt:lpstr>contents</vt:lpstr>
      <vt:lpstr>About StreetGames;  Changing Young People's Lives  Through Sport</vt:lpstr>
      <vt:lpstr>Our values</vt:lpstr>
      <vt:lpstr>Our COMMITMENTS</vt:lpstr>
      <vt:lpstr>Safeguarding statement</vt:lpstr>
      <vt:lpstr>EQUALITY, equity, DIVERSITY, ​ INCLUSION and BELONGING​</vt:lpstr>
      <vt:lpstr>Job description</vt:lpstr>
      <vt:lpstr>PowerPoint Presentation</vt:lpstr>
      <vt:lpstr>PowerPoint Presentation</vt:lpstr>
      <vt:lpstr>Qualifications, EXPERIENCE, KNOWLEDGE</vt:lpstr>
      <vt:lpstr>Skills and ABILITiES</vt:lpstr>
      <vt:lpstr>Work related personal requirements</vt:lpstr>
      <vt:lpstr>How to Apply and Interview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Rivitt</dc:creator>
  <cp:lastModifiedBy>Emily Dreimann</cp:lastModifiedBy>
  <cp:revision>13</cp:revision>
  <dcterms:created xsi:type="dcterms:W3CDTF">2025-11-11T09:03:51Z</dcterms:created>
  <dcterms:modified xsi:type="dcterms:W3CDTF">2026-08-28T13:26:09Z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0x010100CFDC151003A58E4AA5E6609D6A3ED502</vt:lpwstr>
  </property>
  <property fmtid="{D5CDD505-2E9C-101B-9397-08002B2CF9AE}" pid="3" name="MediaServiceImageTags">
    <vt:lpwstr/>
  </property>
  <property fmtid="{D5CDD505-2E9C-101B-9397-08002B2CF9AE}" pid="4" name="Order">
    <vt:lpwstr>2685500.00000000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